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6" r:id="rId3"/>
    <p:sldId id="278" r:id="rId4"/>
    <p:sldId id="258" r:id="rId5"/>
    <p:sldId id="277" r:id="rId6"/>
    <p:sldId id="259" r:id="rId7"/>
    <p:sldId id="260" r:id="rId8"/>
    <p:sldId id="262" r:id="rId9"/>
    <p:sldId id="263" r:id="rId10"/>
    <p:sldId id="264" r:id="rId11"/>
    <p:sldId id="265" r:id="rId12"/>
    <p:sldId id="269" r:id="rId13"/>
    <p:sldId id="270" r:id="rId14"/>
    <p:sldId id="266" r:id="rId15"/>
    <p:sldId id="267" r:id="rId16"/>
    <p:sldId id="272" r:id="rId17"/>
    <p:sldId id="268" r:id="rId18"/>
    <p:sldId id="271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FF33"/>
    <a:srgbClr val="99FF33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E309CB-CD90-4733-9170-ADC4907BEF3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457DEAF-5253-4E41-B4CD-08F7A212CCDE}">
      <dgm:prSet/>
      <dgm:spPr/>
      <dgm:t>
        <a:bodyPr/>
        <a:lstStyle/>
        <a:p>
          <a:r>
            <a:rPr lang="es-ES"/>
            <a:t>Los aspectos en los que se centra el estudio de la historia  son:</a:t>
          </a:r>
          <a:endParaRPr lang="en-US"/>
        </a:p>
      </dgm:t>
    </dgm:pt>
    <dgm:pt modelId="{6C86C485-9CDE-47B3-9D08-BE5870808D99}" type="parTrans" cxnId="{696CAC1F-85F9-46A4-A590-510567C08A06}">
      <dgm:prSet/>
      <dgm:spPr/>
      <dgm:t>
        <a:bodyPr/>
        <a:lstStyle/>
        <a:p>
          <a:endParaRPr lang="en-US"/>
        </a:p>
      </dgm:t>
    </dgm:pt>
    <dgm:pt modelId="{319C5E15-6475-4817-9392-4E087E6345F3}" type="sibTrans" cxnId="{696CAC1F-85F9-46A4-A590-510567C08A06}">
      <dgm:prSet/>
      <dgm:spPr/>
      <dgm:t>
        <a:bodyPr/>
        <a:lstStyle/>
        <a:p>
          <a:endParaRPr lang="en-US"/>
        </a:p>
      </dgm:t>
    </dgm:pt>
    <dgm:pt modelId="{D9A6137C-521B-4E18-A6F0-1E2291C9118F}">
      <dgm:prSet/>
      <dgm:spPr/>
      <dgm:t>
        <a:bodyPr/>
        <a:lstStyle/>
        <a:p>
          <a:r>
            <a:rPr lang="es-ES"/>
            <a:t>El espacio geográfico</a:t>
          </a:r>
          <a:endParaRPr lang="en-US"/>
        </a:p>
      </dgm:t>
    </dgm:pt>
    <dgm:pt modelId="{565B744F-B87F-4927-BA4C-947C57CF7B12}" type="parTrans" cxnId="{A4C1D378-4362-4F96-8CDE-4B23C7127C5B}">
      <dgm:prSet/>
      <dgm:spPr/>
      <dgm:t>
        <a:bodyPr/>
        <a:lstStyle/>
        <a:p>
          <a:endParaRPr lang="en-US"/>
        </a:p>
      </dgm:t>
    </dgm:pt>
    <dgm:pt modelId="{188E0FC4-CE10-49C6-965C-A2C52285287B}" type="sibTrans" cxnId="{A4C1D378-4362-4F96-8CDE-4B23C7127C5B}">
      <dgm:prSet/>
      <dgm:spPr/>
      <dgm:t>
        <a:bodyPr/>
        <a:lstStyle/>
        <a:p>
          <a:endParaRPr lang="en-US"/>
        </a:p>
      </dgm:t>
    </dgm:pt>
    <dgm:pt modelId="{2AE765FE-77D2-4036-8758-16F12EA47527}">
      <dgm:prSet/>
      <dgm:spPr/>
      <dgm:t>
        <a:bodyPr/>
        <a:lstStyle/>
        <a:p>
          <a:r>
            <a:rPr lang="es-ES"/>
            <a:t>La Cronología</a:t>
          </a:r>
          <a:endParaRPr lang="en-US"/>
        </a:p>
      </dgm:t>
    </dgm:pt>
    <dgm:pt modelId="{84A5FB39-526F-4C99-94A5-48722EF6DBE4}" type="parTrans" cxnId="{0ACB69F1-46EB-43E5-9921-203B24F5C687}">
      <dgm:prSet/>
      <dgm:spPr/>
      <dgm:t>
        <a:bodyPr/>
        <a:lstStyle/>
        <a:p>
          <a:endParaRPr lang="en-US"/>
        </a:p>
      </dgm:t>
    </dgm:pt>
    <dgm:pt modelId="{5162868A-609F-47CC-94B9-3E8F1F751F8C}" type="sibTrans" cxnId="{0ACB69F1-46EB-43E5-9921-203B24F5C687}">
      <dgm:prSet/>
      <dgm:spPr/>
      <dgm:t>
        <a:bodyPr/>
        <a:lstStyle/>
        <a:p>
          <a:endParaRPr lang="en-US"/>
        </a:p>
      </dgm:t>
    </dgm:pt>
    <dgm:pt modelId="{191E09D4-E5A5-4951-8C6A-9B3E38905609}">
      <dgm:prSet/>
      <dgm:spPr/>
      <dgm:t>
        <a:bodyPr/>
        <a:lstStyle/>
        <a:p>
          <a:r>
            <a:rPr lang="es-ES"/>
            <a:t>La economía</a:t>
          </a:r>
          <a:endParaRPr lang="en-US"/>
        </a:p>
      </dgm:t>
    </dgm:pt>
    <dgm:pt modelId="{5D144444-13DA-4FF0-888F-15FC9F1729BF}" type="parTrans" cxnId="{2B1CEDEB-DD42-4F80-8629-8325B2CB261D}">
      <dgm:prSet/>
      <dgm:spPr/>
      <dgm:t>
        <a:bodyPr/>
        <a:lstStyle/>
        <a:p>
          <a:endParaRPr lang="en-US"/>
        </a:p>
      </dgm:t>
    </dgm:pt>
    <dgm:pt modelId="{C9AFAA01-9691-4910-BA0E-7063CC66F303}" type="sibTrans" cxnId="{2B1CEDEB-DD42-4F80-8629-8325B2CB261D}">
      <dgm:prSet/>
      <dgm:spPr/>
      <dgm:t>
        <a:bodyPr/>
        <a:lstStyle/>
        <a:p>
          <a:endParaRPr lang="en-US"/>
        </a:p>
      </dgm:t>
    </dgm:pt>
    <dgm:pt modelId="{A7F41CD3-9687-41AA-BA85-0DAEA97BFDD4}">
      <dgm:prSet/>
      <dgm:spPr/>
      <dgm:t>
        <a:bodyPr/>
        <a:lstStyle/>
        <a:p>
          <a:r>
            <a:rPr lang="es-ES"/>
            <a:t>La sociedad</a:t>
          </a:r>
          <a:endParaRPr lang="en-US"/>
        </a:p>
      </dgm:t>
    </dgm:pt>
    <dgm:pt modelId="{EE5C2B68-7320-4C44-A2AD-96D50C6B9881}" type="parTrans" cxnId="{1D0F2D90-FF00-4287-985F-2CA77803085E}">
      <dgm:prSet/>
      <dgm:spPr/>
      <dgm:t>
        <a:bodyPr/>
        <a:lstStyle/>
        <a:p>
          <a:endParaRPr lang="en-US"/>
        </a:p>
      </dgm:t>
    </dgm:pt>
    <dgm:pt modelId="{28813E4D-F600-4BE2-8D3A-C9A699364510}" type="sibTrans" cxnId="{1D0F2D90-FF00-4287-985F-2CA77803085E}">
      <dgm:prSet/>
      <dgm:spPr/>
      <dgm:t>
        <a:bodyPr/>
        <a:lstStyle/>
        <a:p>
          <a:endParaRPr lang="en-US"/>
        </a:p>
      </dgm:t>
    </dgm:pt>
    <dgm:pt modelId="{5CBC9351-BF07-4707-9225-CD735E582F1D}">
      <dgm:prSet/>
      <dgm:spPr/>
      <dgm:t>
        <a:bodyPr/>
        <a:lstStyle/>
        <a:p>
          <a:r>
            <a:rPr lang="es-ES"/>
            <a:t>La política</a:t>
          </a:r>
          <a:endParaRPr lang="en-US"/>
        </a:p>
      </dgm:t>
    </dgm:pt>
    <dgm:pt modelId="{7CAF3F1B-87EC-4DB3-89E7-E665CCC70B1F}" type="parTrans" cxnId="{858EFF5D-7353-4D6A-9A39-4AA59E41CFDA}">
      <dgm:prSet/>
      <dgm:spPr/>
      <dgm:t>
        <a:bodyPr/>
        <a:lstStyle/>
        <a:p>
          <a:endParaRPr lang="en-US"/>
        </a:p>
      </dgm:t>
    </dgm:pt>
    <dgm:pt modelId="{6154EBDB-6740-4A3B-A26A-FCB2B8C2000D}" type="sibTrans" cxnId="{858EFF5D-7353-4D6A-9A39-4AA59E41CFDA}">
      <dgm:prSet/>
      <dgm:spPr/>
      <dgm:t>
        <a:bodyPr/>
        <a:lstStyle/>
        <a:p>
          <a:endParaRPr lang="en-US"/>
        </a:p>
      </dgm:t>
    </dgm:pt>
    <dgm:pt modelId="{CF3E090E-74E8-414C-8748-43FA8A7F4F09}">
      <dgm:prSet/>
      <dgm:spPr/>
      <dgm:t>
        <a:bodyPr/>
        <a:lstStyle/>
        <a:p>
          <a:r>
            <a:rPr lang="es-ES"/>
            <a:t>La cultura</a:t>
          </a:r>
          <a:endParaRPr lang="en-US"/>
        </a:p>
      </dgm:t>
    </dgm:pt>
    <dgm:pt modelId="{FC2F83E4-A98C-43F2-8A49-D101AF3E233C}" type="parTrans" cxnId="{E9A056C4-E182-4016-93D1-83301F302D02}">
      <dgm:prSet/>
      <dgm:spPr/>
      <dgm:t>
        <a:bodyPr/>
        <a:lstStyle/>
        <a:p>
          <a:endParaRPr lang="en-US"/>
        </a:p>
      </dgm:t>
    </dgm:pt>
    <dgm:pt modelId="{748EB08E-29A5-41E6-A60E-D717DA0C5FA8}" type="sibTrans" cxnId="{E9A056C4-E182-4016-93D1-83301F302D02}">
      <dgm:prSet/>
      <dgm:spPr/>
      <dgm:t>
        <a:bodyPr/>
        <a:lstStyle/>
        <a:p>
          <a:endParaRPr lang="en-US"/>
        </a:p>
      </dgm:t>
    </dgm:pt>
    <dgm:pt modelId="{3A134873-4480-43C4-A02B-1C9E5021097E}" type="pres">
      <dgm:prSet presAssocID="{02E309CB-CD90-4733-9170-ADC4907BEF30}" presName="diagram" presStyleCnt="0">
        <dgm:presLayoutVars>
          <dgm:dir/>
          <dgm:resizeHandles val="exact"/>
        </dgm:presLayoutVars>
      </dgm:prSet>
      <dgm:spPr/>
    </dgm:pt>
    <dgm:pt modelId="{882D8BA8-45D2-4F23-B818-CDF84AC55B47}" type="pres">
      <dgm:prSet presAssocID="{D457DEAF-5253-4E41-B4CD-08F7A212CCDE}" presName="node" presStyleLbl="node1" presStyleIdx="0" presStyleCnt="7">
        <dgm:presLayoutVars>
          <dgm:bulletEnabled val="1"/>
        </dgm:presLayoutVars>
      </dgm:prSet>
      <dgm:spPr/>
    </dgm:pt>
    <dgm:pt modelId="{D2565C7D-296F-4147-B9C6-7FE9A78FF222}" type="pres">
      <dgm:prSet presAssocID="{319C5E15-6475-4817-9392-4E087E6345F3}" presName="sibTrans" presStyleCnt="0"/>
      <dgm:spPr/>
    </dgm:pt>
    <dgm:pt modelId="{2AF9731D-7F13-4339-AA77-2D685B906CFC}" type="pres">
      <dgm:prSet presAssocID="{D9A6137C-521B-4E18-A6F0-1E2291C9118F}" presName="node" presStyleLbl="node1" presStyleIdx="1" presStyleCnt="7">
        <dgm:presLayoutVars>
          <dgm:bulletEnabled val="1"/>
        </dgm:presLayoutVars>
      </dgm:prSet>
      <dgm:spPr/>
    </dgm:pt>
    <dgm:pt modelId="{C3687BBA-3F89-4D17-B810-7DD51D76706C}" type="pres">
      <dgm:prSet presAssocID="{188E0FC4-CE10-49C6-965C-A2C52285287B}" presName="sibTrans" presStyleCnt="0"/>
      <dgm:spPr/>
    </dgm:pt>
    <dgm:pt modelId="{CE35F4E6-5361-4709-A6AA-9F966A957D59}" type="pres">
      <dgm:prSet presAssocID="{2AE765FE-77D2-4036-8758-16F12EA47527}" presName="node" presStyleLbl="node1" presStyleIdx="2" presStyleCnt="7">
        <dgm:presLayoutVars>
          <dgm:bulletEnabled val="1"/>
        </dgm:presLayoutVars>
      </dgm:prSet>
      <dgm:spPr/>
    </dgm:pt>
    <dgm:pt modelId="{19EB2CDF-9FE1-4893-A293-FACC99144BDD}" type="pres">
      <dgm:prSet presAssocID="{5162868A-609F-47CC-94B9-3E8F1F751F8C}" presName="sibTrans" presStyleCnt="0"/>
      <dgm:spPr/>
    </dgm:pt>
    <dgm:pt modelId="{77F3D922-36E0-4E29-A5A7-2E6715202187}" type="pres">
      <dgm:prSet presAssocID="{191E09D4-E5A5-4951-8C6A-9B3E38905609}" presName="node" presStyleLbl="node1" presStyleIdx="3" presStyleCnt="7">
        <dgm:presLayoutVars>
          <dgm:bulletEnabled val="1"/>
        </dgm:presLayoutVars>
      </dgm:prSet>
      <dgm:spPr/>
    </dgm:pt>
    <dgm:pt modelId="{8F9BA042-CD6F-4281-AB67-4E6A1716DE25}" type="pres">
      <dgm:prSet presAssocID="{C9AFAA01-9691-4910-BA0E-7063CC66F303}" presName="sibTrans" presStyleCnt="0"/>
      <dgm:spPr/>
    </dgm:pt>
    <dgm:pt modelId="{28737BD7-6C9E-4621-9410-AC959666D4CF}" type="pres">
      <dgm:prSet presAssocID="{A7F41CD3-9687-41AA-BA85-0DAEA97BFDD4}" presName="node" presStyleLbl="node1" presStyleIdx="4" presStyleCnt="7">
        <dgm:presLayoutVars>
          <dgm:bulletEnabled val="1"/>
        </dgm:presLayoutVars>
      </dgm:prSet>
      <dgm:spPr/>
    </dgm:pt>
    <dgm:pt modelId="{FEE05468-1FB0-4D12-AB72-184A5BE49C98}" type="pres">
      <dgm:prSet presAssocID="{28813E4D-F600-4BE2-8D3A-C9A699364510}" presName="sibTrans" presStyleCnt="0"/>
      <dgm:spPr/>
    </dgm:pt>
    <dgm:pt modelId="{3BA8CF41-AB36-4315-860C-A567DAE45DC6}" type="pres">
      <dgm:prSet presAssocID="{5CBC9351-BF07-4707-9225-CD735E582F1D}" presName="node" presStyleLbl="node1" presStyleIdx="5" presStyleCnt="7">
        <dgm:presLayoutVars>
          <dgm:bulletEnabled val="1"/>
        </dgm:presLayoutVars>
      </dgm:prSet>
      <dgm:spPr/>
    </dgm:pt>
    <dgm:pt modelId="{044F9F91-D8C7-418B-BA2C-9DCCC9A6EB45}" type="pres">
      <dgm:prSet presAssocID="{6154EBDB-6740-4A3B-A26A-FCB2B8C2000D}" presName="sibTrans" presStyleCnt="0"/>
      <dgm:spPr/>
    </dgm:pt>
    <dgm:pt modelId="{040FB1E3-B17D-4C7A-8379-E332ECEFB981}" type="pres">
      <dgm:prSet presAssocID="{CF3E090E-74E8-414C-8748-43FA8A7F4F09}" presName="node" presStyleLbl="node1" presStyleIdx="6" presStyleCnt="7">
        <dgm:presLayoutVars>
          <dgm:bulletEnabled val="1"/>
        </dgm:presLayoutVars>
      </dgm:prSet>
      <dgm:spPr/>
    </dgm:pt>
  </dgm:ptLst>
  <dgm:cxnLst>
    <dgm:cxn modelId="{58171B1C-0D5B-4D3B-8F62-0791715646A1}" type="presOf" srcId="{CF3E090E-74E8-414C-8748-43FA8A7F4F09}" destId="{040FB1E3-B17D-4C7A-8379-E332ECEFB981}" srcOrd="0" destOrd="0" presId="urn:microsoft.com/office/officeart/2005/8/layout/default"/>
    <dgm:cxn modelId="{696CAC1F-85F9-46A4-A590-510567C08A06}" srcId="{02E309CB-CD90-4733-9170-ADC4907BEF30}" destId="{D457DEAF-5253-4E41-B4CD-08F7A212CCDE}" srcOrd="0" destOrd="0" parTransId="{6C86C485-9CDE-47B3-9D08-BE5870808D99}" sibTransId="{319C5E15-6475-4817-9392-4E087E6345F3}"/>
    <dgm:cxn modelId="{858EFF5D-7353-4D6A-9A39-4AA59E41CFDA}" srcId="{02E309CB-CD90-4733-9170-ADC4907BEF30}" destId="{5CBC9351-BF07-4707-9225-CD735E582F1D}" srcOrd="5" destOrd="0" parTransId="{7CAF3F1B-87EC-4DB3-89E7-E665CCC70B1F}" sibTransId="{6154EBDB-6740-4A3B-A26A-FCB2B8C2000D}"/>
    <dgm:cxn modelId="{49F51441-0C90-420A-918C-567A382B894D}" type="presOf" srcId="{5CBC9351-BF07-4707-9225-CD735E582F1D}" destId="{3BA8CF41-AB36-4315-860C-A567DAE45DC6}" srcOrd="0" destOrd="0" presId="urn:microsoft.com/office/officeart/2005/8/layout/default"/>
    <dgm:cxn modelId="{27469D45-D517-42DC-B75F-0463A6468078}" type="presOf" srcId="{02E309CB-CD90-4733-9170-ADC4907BEF30}" destId="{3A134873-4480-43C4-A02B-1C9E5021097E}" srcOrd="0" destOrd="0" presId="urn:microsoft.com/office/officeart/2005/8/layout/default"/>
    <dgm:cxn modelId="{9D001971-C200-472C-9761-EC5984907BA2}" type="presOf" srcId="{D9A6137C-521B-4E18-A6F0-1E2291C9118F}" destId="{2AF9731D-7F13-4339-AA77-2D685B906CFC}" srcOrd="0" destOrd="0" presId="urn:microsoft.com/office/officeart/2005/8/layout/default"/>
    <dgm:cxn modelId="{A4C1D378-4362-4F96-8CDE-4B23C7127C5B}" srcId="{02E309CB-CD90-4733-9170-ADC4907BEF30}" destId="{D9A6137C-521B-4E18-A6F0-1E2291C9118F}" srcOrd="1" destOrd="0" parTransId="{565B744F-B87F-4927-BA4C-947C57CF7B12}" sibTransId="{188E0FC4-CE10-49C6-965C-A2C52285287B}"/>
    <dgm:cxn modelId="{2BD93E83-FF3B-4D22-93C9-F2B74255D561}" type="presOf" srcId="{2AE765FE-77D2-4036-8758-16F12EA47527}" destId="{CE35F4E6-5361-4709-A6AA-9F966A957D59}" srcOrd="0" destOrd="0" presId="urn:microsoft.com/office/officeart/2005/8/layout/default"/>
    <dgm:cxn modelId="{1D0F2D90-FF00-4287-985F-2CA77803085E}" srcId="{02E309CB-CD90-4733-9170-ADC4907BEF30}" destId="{A7F41CD3-9687-41AA-BA85-0DAEA97BFDD4}" srcOrd="4" destOrd="0" parTransId="{EE5C2B68-7320-4C44-A2AD-96D50C6B9881}" sibTransId="{28813E4D-F600-4BE2-8D3A-C9A699364510}"/>
    <dgm:cxn modelId="{FA89DE97-86C8-4AF9-9D38-C0F37EB8F9F1}" type="presOf" srcId="{D457DEAF-5253-4E41-B4CD-08F7A212CCDE}" destId="{882D8BA8-45D2-4F23-B818-CDF84AC55B47}" srcOrd="0" destOrd="0" presId="urn:microsoft.com/office/officeart/2005/8/layout/default"/>
    <dgm:cxn modelId="{49861FB1-CBD9-436B-8366-7431B0537EFD}" type="presOf" srcId="{A7F41CD3-9687-41AA-BA85-0DAEA97BFDD4}" destId="{28737BD7-6C9E-4621-9410-AC959666D4CF}" srcOrd="0" destOrd="0" presId="urn:microsoft.com/office/officeart/2005/8/layout/default"/>
    <dgm:cxn modelId="{96F89FC0-7B46-4072-9C40-C1EC138658FA}" type="presOf" srcId="{191E09D4-E5A5-4951-8C6A-9B3E38905609}" destId="{77F3D922-36E0-4E29-A5A7-2E6715202187}" srcOrd="0" destOrd="0" presId="urn:microsoft.com/office/officeart/2005/8/layout/default"/>
    <dgm:cxn modelId="{E9A056C4-E182-4016-93D1-83301F302D02}" srcId="{02E309CB-CD90-4733-9170-ADC4907BEF30}" destId="{CF3E090E-74E8-414C-8748-43FA8A7F4F09}" srcOrd="6" destOrd="0" parTransId="{FC2F83E4-A98C-43F2-8A49-D101AF3E233C}" sibTransId="{748EB08E-29A5-41E6-A60E-D717DA0C5FA8}"/>
    <dgm:cxn modelId="{2B1CEDEB-DD42-4F80-8629-8325B2CB261D}" srcId="{02E309CB-CD90-4733-9170-ADC4907BEF30}" destId="{191E09D4-E5A5-4951-8C6A-9B3E38905609}" srcOrd="3" destOrd="0" parTransId="{5D144444-13DA-4FF0-888F-15FC9F1729BF}" sibTransId="{C9AFAA01-9691-4910-BA0E-7063CC66F303}"/>
    <dgm:cxn modelId="{0ACB69F1-46EB-43E5-9921-203B24F5C687}" srcId="{02E309CB-CD90-4733-9170-ADC4907BEF30}" destId="{2AE765FE-77D2-4036-8758-16F12EA47527}" srcOrd="2" destOrd="0" parTransId="{84A5FB39-526F-4C99-94A5-48722EF6DBE4}" sibTransId="{5162868A-609F-47CC-94B9-3E8F1F751F8C}"/>
    <dgm:cxn modelId="{B2F7EDEB-749C-4A8D-B8EF-D5B90C2FB8A3}" type="presParOf" srcId="{3A134873-4480-43C4-A02B-1C9E5021097E}" destId="{882D8BA8-45D2-4F23-B818-CDF84AC55B47}" srcOrd="0" destOrd="0" presId="urn:microsoft.com/office/officeart/2005/8/layout/default"/>
    <dgm:cxn modelId="{1B40A619-116D-433F-A01B-918BC8CDF8A2}" type="presParOf" srcId="{3A134873-4480-43C4-A02B-1C9E5021097E}" destId="{D2565C7D-296F-4147-B9C6-7FE9A78FF222}" srcOrd="1" destOrd="0" presId="urn:microsoft.com/office/officeart/2005/8/layout/default"/>
    <dgm:cxn modelId="{091C1717-0B7D-44AA-A389-D747043D17A7}" type="presParOf" srcId="{3A134873-4480-43C4-A02B-1C9E5021097E}" destId="{2AF9731D-7F13-4339-AA77-2D685B906CFC}" srcOrd="2" destOrd="0" presId="urn:microsoft.com/office/officeart/2005/8/layout/default"/>
    <dgm:cxn modelId="{2B0D9B66-C8B0-43AA-9323-E7BA1F9867E0}" type="presParOf" srcId="{3A134873-4480-43C4-A02B-1C9E5021097E}" destId="{C3687BBA-3F89-4D17-B810-7DD51D76706C}" srcOrd="3" destOrd="0" presId="urn:microsoft.com/office/officeart/2005/8/layout/default"/>
    <dgm:cxn modelId="{36437C34-0E74-490F-99EF-CAFD9012C7E0}" type="presParOf" srcId="{3A134873-4480-43C4-A02B-1C9E5021097E}" destId="{CE35F4E6-5361-4709-A6AA-9F966A957D59}" srcOrd="4" destOrd="0" presId="urn:microsoft.com/office/officeart/2005/8/layout/default"/>
    <dgm:cxn modelId="{07B2D9C5-63E9-444B-8927-2BB767770E78}" type="presParOf" srcId="{3A134873-4480-43C4-A02B-1C9E5021097E}" destId="{19EB2CDF-9FE1-4893-A293-FACC99144BDD}" srcOrd="5" destOrd="0" presId="urn:microsoft.com/office/officeart/2005/8/layout/default"/>
    <dgm:cxn modelId="{1CD1BD62-6E37-4F2C-931D-D441A73257E1}" type="presParOf" srcId="{3A134873-4480-43C4-A02B-1C9E5021097E}" destId="{77F3D922-36E0-4E29-A5A7-2E6715202187}" srcOrd="6" destOrd="0" presId="urn:microsoft.com/office/officeart/2005/8/layout/default"/>
    <dgm:cxn modelId="{47A707F2-F77F-4F9E-9436-AAEC3076EEB9}" type="presParOf" srcId="{3A134873-4480-43C4-A02B-1C9E5021097E}" destId="{8F9BA042-CD6F-4281-AB67-4E6A1716DE25}" srcOrd="7" destOrd="0" presId="urn:microsoft.com/office/officeart/2005/8/layout/default"/>
    <dgm:cxn modelId="{998A638D-EB08-4F8F-A9F1-8114E5D51D28}" type="presParOf" srcId="{3A134873-4480-43C4-A02B-1C9E5021097E}" destId="{28737BD7-6C9E-4621-9410-AC959666D4CF}" srcOrd="8" destOrd="0" presId="urn:microsoft.com/office/officeart/2005/8/layout/default"/>
    <dgm:cxn modelId="{FB7D56EF-7B23-4196-9EB4-53F25C480DD7}" type="presParOf" srcId="{3A134873-4480-43C4-A02B-1C9E5021097E}" destId="{FEE05468-1FB0-4D12-AB72-184A5BE49C98}" srcOrd="9" destOrd="0" presId="urn:microsoft.com/office/officeart/2005/8/layout/default"/>
    <dgm:cxn modelId="{F216F9BD-5442-4E27-93EA-066E27E0BAF1}" type="presParOf" srcId="{3A134873-4480-43C4-A02B-1C9E5021097E}" destId="{3BA8CF41-AB36-4315-860C-A567DAE45DC6}" srcOrd="10" destOrd="0" presId="urn:microsoft.com/office/officeart/2005/8/layout/default"/>
    <dgm:cxn modelId="{9BD049A1-76A3-421E-A785-4974F430C1AC}" type="presParOf" srcId="{3A134873-4480-43C4-A02B-1C9E5021097E}" destId="{044F9F91-D8C7-418B-BA2C-9DCCC9A6EB45}" srcOrd="11" destOrd="0" presId="urn:microsoft.com/office/officeart/2005/8/layout/default"/>
    <dgm:cxn modelId="{D2BC4C0F-2CC5-431A-80BF-68476A0071B8}" type="presParOf" srcId="{3A134873-4480-43C4-A02B-1C9E5021097E}" destId="{040FB1E3-B17D-4C7A-8379-E332ECEFB981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6C4A82-A7A3-420D-9A1A-BD1D613F05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DC8F04A-026F-414A-A72C-EACB02530B13}">
      <dgm:prSet/>
      <dgm:spPr/>
      <dgm:t>
        <a:bodyPr/>
        <a:lstStyle/>
        <a:p>
          <a:r>
            <a:rPr lang="es-ES"/>
            <a:t>1.-¿a qué siglos pertenecen las siguientes fechas:</a:t>
          </a:r>
          <a:endParaRPr lang="en-US"/>
        </a:p>
      </dgm:t>
    </dgm:pt>
    <dgm:pt modelId="{1776A780-B512-40C6-82E9-04568F142625}" type="parTrans" cxnId="{889AB7C5-11EC-43EE-9668-E4F012729762}">
      <dgm:prSet/>
      <dgm:spPr/>
      <dgm:t>
        <a:bodyPr/>
        <a:lstStyle/>
        <a:p>
          <a:endParaRPr lang="en-US"/>
        </a:p>
      </dgm:t>
    </dgm:pt>
    <dgm:pt modelId="{8D53345D-1D5D-4A13-8499-5054181C544A}" type="sibTrans" cxnId="{889AB7C5-11EC-43EE-9668-E4F012729762}">
      <dgm:prSet/>
      <dgm:spPr/>
      <dgm:t>
        <a:bodyPr/>
        <a:lstStyle/>
        <a:p>
          <a:endParaRPr lang="en-US"/>
        </a:p>
      </dgm:t>
    </dgm:pt>
    <dgm:pt modelId="{53CAFBDC-683C-48AA-A19C-FCD86A03C874}">
      <dgm:prSet/>
      <dgm:spPr/>
      <dgm:t>
        <a:bodyPr/>
        <a:lstStyle/>
        <a:p>
          <a:r>
            <a:rPr lang="es-ES"/>
            <a:t>a).- 1.547------------------</a:t>
          </a:r>
          <a:endParaRPr lang="en-US"/>
        </a:p>
      </dgm:t>
    </dgm:pt>
    <dgm:pt modelId="{D5099841-64C0-47D0-AE57-E8E45987ECDD}" type="parTrans" cxnId="{7B369AC1-B588-4951-B655-EC2AD8B1267D}">
      <dgm:prSet/>
      <dgm:spPr/>
      <dgm:t>
        <a:bodyPr/>
        <a:lstStyle/>
        <a:p>
          <a:endParaRPr lang="en-US"/>
        </a:p>
      </dgm:t>
    </dgm:pt>
    <dgm:pt modelId="{58DDB0F4-A517-4B76-8889-F3CEAEC6F209}" type="sibTrans" cxnId="{7B369AC1-B588-4951-B655-EC2AD8B1267D}">
      <dgm:prSet/>
      <dgm:spPr/>
      <dgm:t>
        <a:bodyPr/>
        <a:lstStyle/>
        <a:p>
          <a:endParaRPr lang="en-US"/>
        </a:p>
      </dgm:t>
    </dgm:pt>
    <dgm:pt modelId="{8505B527-CDF7-4AA4-B8B0-C71632B7F3C4}">
      <dgm:prSet/>
      <dgm:spPr/>
      <dgm:t>
        <a:bodyPr/>
        <a:lstStyle/>
        <a:p>
          <a:r>
            <a:rPr lang="es-ES"/>
            <a:t>b).- 1.200----------------</a:t>
          </a:r>
          <a:endParaRPr lang="en-US"/>
        </a:p>
      </dgm:t>
    </dgm:pt>
    <dgm:pt modelId="{06C484F3-8A07-4DE8-B983-96B7A0530603}" type="parTrans" cxnId="{124E9BA8-F4CD-42A4-9024-75447B4DB1DF}">
      <dgm:prSet/>
      <dgm:spPr/>
      <dgm:t>
        <a:bodyPr/>
        <a:lstStyle/>
        <a:p>
          <a:endParaRPr lang="en-US"/>
        </a:p>
      </dgm:t>
    </dgm:pt>
    <dgm:pt modelId="{18F21699-22FB-4EA1-98CF-E4A3D711EB3A}" type="sibTrans" cxnId="{124E9BA8-F4CD-42A4-9024-75447B4DB1DF}">
      <dgm:prSet/>
      <dgm:spPr/>
      <dgm:t>
        <a:bodyPr/>
        <a:lstStyle/>
        <a:p>
          <a:endParaRPr lang="en-US"/>
        </a:p>
      </dgm:t>
    </dgm:pt>
    <dgm:pt modelId="{6D94F0DE-FB63-47F3-A224-6A03C6F4151A}">
      <dgm:prSet/>
      <dgm:spPr/>
      <dgm:t>
        <a:bodyPr/>
        <a:lstStyle/>
        <a:p>
          <a:r>
            <a:rPr lang="es-ES"/>
            <a:t>c).- 715-------------------</a:t>
          </a:r>
          <a:endParaRPr lang="en-US"/>
        </a:p>
      </dgm:t>
    </dgm:pt>
    <dgm:pt modelId="{9B73A68B-7E6C-4EFA-9D68-FB0414D7BE4F}" type="parTrans" cxnId="{5BF69E6A-C47B-4E98-8A3F-29C59DDDD8B0}">
      <dgm:prSet/>
      <dgm:spPr/>
      <dgm:t>
        <a:bodyPr/>
        <a:lstStyle/>
        <a:p>
          <a:endParaRPr lang="en-US"/>
        </a:p>
      </dgm:t>
    </dgm:pt>
    <dgm:pt modelId="{64BEFA6A-5F5C-4DFB-9BF6-D0C2386B7478}" type="sibTrans" cxnId="{5BF69E6A-C47B-4E98-8A3F-29C59DDDD8B0}">
      <dgm:prSet/>
      <dgm:spPr/>
      <dgm:t>
        <a:bodyPr/>
        <a:lstStyle/>
        <a:p>
          <a:endParaRPr lang="en-US"/>
        </a:p>
      </dgm:t>
    </dgm:pt>
    <dgm:pt modelId="{B3BF45BE-DA49-4FE8-A729-04C8D431599F}">
      <dgm:prSet/>
      <dgm:spPr/>
      <dgm:t>
        <a:bodyPr/>
        <a:lstStyle/>
        <a:p>
          <a:r>
            <a:rPr lang="es-ES"/>
            <a:t>d).- 65--------------------</a:t>
          </a:r>
          <a:endParaRPr lang="en-US"/>
        </a:p>
      </dgm:t>
    </dgm:pt>
    <dgm:pt modelId="{F0469DF5-C6F9-4C51-8353-3A200ECB7AA1}" type="parTrans" cxnId="{8333F557-92B5-48AB-ADDD-86523889DE5E}">
      <dgm:prSet/>
      <dgm:spPr/>
      <dgm:t>
        <a:bodyPr/>
        <a:lstStyle/>
        <a:p>
          <a:endParaRPr lang="en-US"/>
        </a:p>
      </dgm:t>
    </dgm:pt>
    <dgm:pt modelId="{F83985E5-6DE1-4262-ABFB-2F4A34D758C1}" type="sibTrans" cxnId="{8333F557-92B5-48AB-ADDD-86523889DE5E}">
      <dgm:prSet/>
      <dgm:spPr/>
      <dgm:t>
        <a:bodyPr/>
        <a:lstStyle/>
        <a:p>
          <a:endParaRPr lang="en-US"/>
        </a:p>
      </dgm:t>
    </dgm:pt>
    <dgm:pt modelId="{78ADC9D2-9661-47BB-8B96-8050937121F0}">
      <dgm:prSet/>
      <dgm:spPr/>
      <dgm:t>
        <a:bodyPr/>
        <a:lstStyle/>
        <a:p>
          <a:r>
            <a:rPr lang="es-ES"/>
            <a:t>e).- 2.000----------------</a:t>
          </a:r>
          <a:endParaRPr lang="en-US"/>
        </a:p>
      </dgm:t>
    </dgm:pt>
    <dgm:pt modelId="{42C948D9-2E14-4E33-98F4-479354902DA2}" type="parTrans" cxnId="{0AA53398-AED9-432B-8391-DF8DAE9738B1}">
      <dgm:prSet/>
      <dgm:spPr/>
      <dgm:t>
        <a:bodyPr/>
        <a:lstStyle/>
        <a:p>
          <a:endParaRPr lang="en-US"/>
        </a:p>
      </dgm:t>
    </dgm:pt>
    <dgm:pt modelId="{B9244A31-8D8A-469B-9A16-7B5DBE1FE292}" type="sibTrans" cxnId="{0AA53398-AED9-432B-8391-DF8DAE9738B1}">
      <dgm:prSet/>
      <dgm:spPr/>
      <dgm:t>
        <a:bodyPr/>
        <a:lstStyle/>
        <a:p>
          <a:endParaRPr lang="en-US"/>
        </a:p>
      </dgm:t>
    </dgm:pt>
    <dgm:pt modelId="{7AE3F085-62F3-4A88-AEEC-ED4689DA52E0}">
      <dgm:prSet/>
      <dgm:spPr/>
      <dgm:t>
        <a:bodyPr/>
        <a:lstStyle/>
        <a:p>
          <a:r>
            <a:rPr lang="es-ES" dirty="0"/>
            <a:t>f).- 2.018----------------</a:t>
          </a:r>
          <a:endParaRPr lang="en-US" dirty="0"/>
        </a:p>
      </dgm:t>
    </dgm:pt>
    <dgm:pt modelId="{BA238A0E-DF03-4712-A543-9B45A5AB3FE2}" type="parTrans" cxnId="{F5518F70-9DDD-4ECB-87F4-90194F40FA41}">
      <dgm:prSet/>
      <dgm:spPr/>
      <dgm:t>
        <a:bodyPr/>
        <a:lstStyle/>
        <a:p>
          <a:endParaRPr lang="en-US"/>
        </a:p>
      </dgm:t>
    </dgm:pt>
    <dgm:pt modelId="{AA1ECA89-A48E-4B6F-B106-58DCB654C590}" type="sibTrans" cxnId="{F5518F70-9DDD-4ECB-87F4-90194F40FA41}">
      <dgm:prSet/>
      <dgm:spPr/>
      <dgm:t>
        <a:bodyPr/>
        <a:lstStyle/>
        <a:p>
          <a:endParaRPr lang="en-US"/>
        </a:p>
      </dgm:t>
    </dgm:pt>
    <dgm:pt modelId="{7EA1FB8A-6607-46C8-8F51-C79E41E2ECA6}">
      <dgm:prSet/>
      <dgm:spPr/>
      <dgm:t>
        <a:bodyPr/>
        <a:lstStyle/>
        <a:p>
          <a:r>
            <a:rPr lang="es-ES"/>
            <a:t>g).- 1.789---------------</a:t>
          </a:r>
          <a:endParaRPr lang="en-US"/>
        </a:p>
      </dgm:t>
    </dgm:pt>
    <dgm:pt modelId="{0CF492C3-0C53-4D8B-839C-47D63E53C1B6}" type="parTrans" cxnId="{E9E00851-DD65-482B-935A-B56137BF4972}">
      <dgm:prSet/>
      <dgm:spPr/>
      <dgm:t>
        <a:bodyPr/>
        <a:lstStyle/>
        <a:p>
          <a:endParaRPr lang="en-US"/>
        </a:p>
      </dgm:t>
    </dgm:pt>
    <dgm:pt modelId="{7A53087F-2EAB-4C9E-B706-BBEC7CDB189C}" type="sibTrans" cxnId="{E9E00851-DD65-482B-935A-B56137BF4972}">
      <dgm:prSet/>
      <dgm:spPr/>
      <dgm:t>
        <a:bodyPr/>
        <a:lstStyle/>
        <a:p>
          <a:endParaRPr lang="en-US"/>
        </a:p>
      </dgm:t>
    </dgm:pt>
    <dgm:pt modelId="{2A06039A-F025-41D2-8592-51C7F465284D}">
      <dgm:prSet/>
      <dgm:spPr/>
      <dgm:t>
        <a:bodyPr/>
        <a:lstStyle/>
        <a:p>
          <a:r>
            <a:rPr lang="es-ES"/>
            <a:t>h).- 1.050----------------</a:t>
          </a:r>
          <a:endParaRPr lang="en-US"/>
        </a:p>
      </dgm:t>
    </dgm:pt>
    <dgm:pt modelId="{6CAD1578-0243-42F9-B9A4-41C3F352CC97}" type="parTrans" cxnId="{32E95F86-56AD-45C9-A939-67C054863FE3}">
      <dgm:prSet/>
      <dgm:spPr/>
      <dgm:t>
        <a:bodyPr/>
        <a:lstStyle/>
        <a:p>
          <a:endParaRPr lang="en-US"/>
        </a:p>
      </dgm:t>
    </dgm:pt>
    <dgm:pt modelId="{968DD337-77AD-4B88-99AC-7F4B5A6FB021}" type="sibTrans" cxnId="{32E95F86-56AD-45C9-A939-67C054863FE3}">
      <dgm:prSet/>
      <dgm:spPr/>
      <dgm:t>
        <a:bodyPr/>
        <a:lstStyle/>
        <a:p>
          <a:endParaRPr lang="en-US"/>
        </a:p>
      </dgm:t>
    </dgm:pt>
    <dgm:pt modelId="{BFC05124-F20B-4ED2-877C-BD2C67108627}">
      <dgm:prSet/>
      <dgm:spPr/>
      <dgm:t>
        <a:bodyPr/>
        <a:lstStyle/>
        <a:p>
          <a:r>
            <a:rPr lang="es-ES"/>
            <a:t>i).- 929--------------------</a:t>
          </a:r>
          <a:endParaRPr lang="en-US"/>
        </a:p>
      </dgm:t>
    </dgm:pt>
    <dgm:pt modelId="{BBAF50C2-A81F-48C5-BE66-33D01A3885AC}" type="parTrans" cxnId="{3759B24E-81F9-4D23-8720-95CFC82A7654}">
      <dgm:prSet/>
      <dgm:spPr/>
      <dgm:t>
        <a:bodyPr/>
        <a:lstStyle/>
        <a:p>
          <a:endParaRPr lang="en-US"/>
        </a:p>
      </dgm:t>
    </dgm:pt>
    <dgm:pt modelId="{E0A83967-70B0-47E6-AEEC-487CEAC44F64}" type="sibTrans" cxnId="{3759B24E-81F9-4D23-8720-95CFC82A7654}">
      <dgm:prSet/>
      <dgm:spPr/>
      <dgm:t>
        <a:bodyPr/>
        <a:lstStyle/>
        <a:p>
          <a:endParaRPr lang="en-US"/>
        </a:p>
      </dgm:t>
    </dgm:pt>
    <dgm:pt modelId="{1B055AFC-FBBB-4B36-B83C-ACE42002F906}" type="pres">
      <dgm:prSet presAssocID="{766C4A82-A7A3-420D-9A1A-BD1D613F05CC}" presName="linear" presStyleCnt="0">
        <dgm:presLayoutVars>
          <dgm:animLvl val="lvl"/>
          <dgm:resizeHandles val="exact"/>
        </dgm:presLayoutVars>
      </dgm:prSet>
      <dgm:spPr/>
    </dgm:pt>
    <dgm:pt modelId="{CEC09CFC-3018-44EE-BD40-469FED72D0B7}" type="pres">
      <dgm:prSet presAssocID="{DDC8F04A-026F-414A-A72C-EACB02530B13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0B60BCA8-2413-4509-A645-90C3B83E6E64}" type="pres">
      <dgm:prSet presAssocID="{8D53345D-1D5D-4A13-8499-5054181C544A}" presName="spacer" presStyleCnt="0"/>
      <dgm:spPr/>
    </dgm:pt>
    <dgm:pt modelId="{BA6A278B-5D0A-4DC7-948C-53AA97D95160}" type="pres">
      <dgm:prSet presAssocID="{53CAFBDC-683C-48AA-A19C-FCD86A03C874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99602A3B-CB02-4A20-BFB9-CB022ABB70F8}" type="pres">
      <dgm:prSet presAssocID="{58DDB0F4-A517-4B76-8889-F3CEAEC6F209}" presName="spacer" presStyleCnt="0"/>
      <dgm:spPr/>
    </dgm:pt>
    <dgm:pt modelId="{7B020E7E-097A-4630-87AB-CFACB9C0ED13}" type="pres">
      <dgm:prSet presAssocID="{8505B527-CDF7-4AA4-B8B0-C71632B7F3C4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91C8EF7A-18FE-4BBD-9A10-37EBC19F4AF4}" type="pres">
      <dgm:prSet presAssocID="{18F21699-22FB-4EA1-98CF-E4A3D711EB3A}" presName="spacer" presStyleCnt="0"/>
      <dgm:spPr/>
    </dgm:pt>
    <dgm:pt modelId="{BFA5FAD9-C6F7-41C1-A305-C0EFFE00CE1A}" type="pres">
      <dgm:prSet presAssocID="{6D94F0DE-FB63-47F3-A224-6A03C6F4151A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DA4E4D6F-383A-41BF-B01D-F64438877C91}" type="pres">
      <dgm:prSet presAssocID="{64BEFA6A-5F5C-4DFB-9BF6-D0C2386B7478}" presName="spacer" presStyleCnt="0"/>
      <dgm:spPr/>
    </dgm:pt>
    <dgm:pt modelId="{D729CAD0-C58E-4718-A8CA-0FCE20368303}" type="pres">
      <dgm:prSet presAssocID="{B3BF45BE-DA49-4FE8-A729-04C8D431599F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3CE15CE9-818D-4ADA-BDAA-B23716488993}" type="pres">
      <dgm:prSet presAssocID="{F83985E5-6DE1-4262-ABFB-2F4A34D758C1}" presName="spacer" presStyleCnt="0"/>
      <dgm:spPr/>
    </dgm:pt>
    <dgm:pt modelId="{242561A7-F2F3-4D90-B8E9-C39264F61C63}" type="pres">
      <dgm:prSet presAssocID="{78ADC9D2-9661-47BB-8B96-8050937121F0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214C9F75-59D6-4E88-B4A7-36B969B46068}" type="pres">
      <dgm:prSet presAssocID="{B9244A31-8D8A-469B-9A16-7B5DBE1FE292}" presName="spacer" presStyleCnt="0"/>
      <dgm:spPr/>
    </dgm:pt>
    <dgm:pt modelId="{0B0B308D-E14F-4841-8AD3-A5B7FF62481C}" type="pres">
      <dgm:prSet presAssocID="{7AE3F085-62F3-4A88-AEEC-ED4689DA52E0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76B5E10F-CDD0-4DC2-81B9-B33587A81CFF}" type="pres">
      <dgm:prSet presAssocID="{AA1ECA89-A48E-4B6F-B106-58DCB654C590}" presName="spacer" presStyleCnt="0"/>
      <dgm:spPr/>
    </dgm:pt>
    <dgm:pt modelId="{5E80EBEC-77FD-4AB9-A93B-50E55436E956}" type="pres">
      <dgm:prSet presAssocID="{7EA1FB8A-6607-46C8-8F51-C79E41E2ECA6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4C3558ED-C58B-4D6C-B5D0-960A5479C8B0}" type="pres">
      <dgm:prSet presAssocID="{7A53087F-2EAB-4C9E-B706-BBEC7CDB189C}" presName="spacer" presStyleCnt="0"/>
      <dgm:spPr/>
    </dgm:pt>
    <dgm:pt modelId="{3CA6AFEB-B6A4-4EF1-95C1-140E30A8FE09}" type="pres">
      <dgm:prSet presAssocID="{2A06039A-F025-41D2-8592-51C7F465284D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2F3B4B4A-3F1A-4D1E-814B-0ED3EC2D292A}" type="pres">
      <dgm:prSet presAssocID="{968DD337-77AD-4B88-99AC-7F4B5A6FB021}" presName="spacer" presStyleCnt="0"/>
      <dgm:spPr/>
    </dgm:pt>
    <dgm:pt modelId="{481E2BE8-004E-4A4D-9973-10F49C4B0A99}" type="pres">
      <dgm:prSet presAssocID="{BFC05124-F20B-4ED2-877C-BD2C67108627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EDEEAD13-BCF3-4EA0-88AC-4C7181972EE5}" type="presOf" srcId="{2A06039A-F025-41D2-8592-51C7F465284D}" destId="{3CA6AFEB-B6A4-4EF1-95C1-140E30A8FE09}" srcOrd="0" destOrd="0" presId="urn:microsoft.com/office/officeart/2005/8/layout/vList2"/>
    <dgm:cxn modelId="{E90F7B24-6265-4471-BCA3-458E3476D446}" type="presOf" srcId="{BFC05124-F20B-4ED2-877C-BD2C67108627}" destId="{481E2BE8-004E-4A4D-9973-10F49C4B0A99}" srcOrd="0" destOrd="0" presId="urn:microsoft.com/office/officeart/2005/8/layout/vList2"/>
    <dgm:cxn modelId="{C0577360-6D3F-42F9-A713-E3A8D077D0E9}" type="presOf" srcId="{7AE3F085-62F3-4A88-AEEC-ED4689DA52E0}" destId="{0B0B308D-E14F-4841-8AD3-A5B7FF62481C}" srcOrd="0" destOrd="0" presId="urn:microsoft.com/office/officeart/2005/8/layout/vList2"/>
    <dgm:cxn modelId="{746FD662-289C-4457-92B7-8C085C1DD106}" type="presOf" srcId="{DDC8F04A-026F-414A-A72C-EACB02530B13}" destId="{CEC09CFC-3018-44EE-BD40-469FED72D0B7}" srcOrd="0" destOrd="0" presId="urn:microsoft.com/office/officeart/2005/8/layout/vList2"/>
    <dgm:cxn modelId="{5BF69E6A-C47B-4E98-8A3F-29C59DDDD8B0}" srcId="{766C4A82-A7A3-420D-9A1A-BD1D613F05CC}" destId="{6D94F0DE-FB63-47F3-A224-6A03C6F4151A}" srcOrd="3" destOrd="0" parTransId="{9B73A68B-7E6C-4EFA-9D68-FB0414D7BE4F}" sibTransId="{64BEFA6A-5F5C-4DFB-9BF6-D0C2386B7478}"/>
    <dgm:cxn modelId="{3759B24E-81F9-4D23-8720-95CFC82A7654}" srcId="{766C4A82-A7A3-420D-9A1A-BD1D613F05CC}" destId="{BFC05124-F20B-4ED2-877C-BD2C67108627}" srcOrd="9" destOrd="0" parTransId="{BBAF50C2-A81F-48C5-BE66-33D01A3885AC}" sibTransId="{E0A83967-70B0-47E6-AEEC-487CEAC44F64}"/>
    <dgm:cxn modelId="{F7ED0E50-55DB-4DAB-BF20-AE7BD24E17BB}" type="presOf" srcId="{7EA1FB8A-6607-46C8-8F51-C79E41E2ECA6}" destId="{5E80EBEC-77FD-4AB9-A93B-50E55436E956}" srcOrd="0" destOrd="0" presId="urn:microsoft.com/office/officeart/2005/8/layout/vList2"/>
    <dgm:cxn modelId="{F5518F70-9DDD-4ECB-87F4-90194F40FA41}" srcId="{766C4A82-A7A3-420D-9A1A-BD1D613F05CC}" destId="{7AE3F085-62F3-4A88-AEEC-ED4689DA52E0}" srcOrd="6" destOrd="0" parTransId="{BA238A0E-DF03-4712-A543-9B45A5AB3FE2}" sibTransId="{AA1ECA89-A48E-4B6F-B106-58DCB654C590}"/>
    <dgm:cxn modelId="{E9E00851-DD65-482B-935A-B56137BF4972}" srcId="{766C4A82-A7A3-420D-9A1A-BD1D613F05CC}" destId="{7EA1FB8A-6607-46C8-8F51-C79E41E2ECA6}" srcOrd="7" destOrd="0" parTransId="{0CF492C3-0C53-4D8B-839C-47D63E53C1B6}" sibTransId="{7A53087F-2EAB-4C9E-B706-BBEC7CDB189C}"/>
    <dgm:cxn modelId="{53B01952-22B4-473D-A474-EE355B2B8AAB}" type="presOf" srcId="{78ADC9D2-9661-47BB-8B96-8050937121F0}" destId="{242561A7-F2F3-4D90-B8E9-C39264F61C63}" srcOrd="0" destOrd="0" presId="urn:microsoft.com/office/officeart/2005/8/layout/vList2"/>
    <dgm:cxn modelId="{2F66CB52-1A47-4BB6-A20E-7C0EA8D0CBBF}" type="presOf" srcId="{6D94F0DE-FB63-47F3-A224-6A03C6F4151A}" destId="{BFA5FAD9-C6F7-41C1-A305-C0EFFE00CE1A}" srcOrd="0" destOrd="0" presId="urn:microsoft.com/office/officeart/2005/8/layout/vList2"/>
    <dgm:cxn modelId="{8333F557-92B5-48AB-ADDD-86523889DE5E}" srcId="{766C4A82-A7A3-420D-9A1A-BD1D613F05CC}" destId="{B3BF45BE-DA49-4FE8-A729-04C8D431599F}" srcOrd="4" destOrd="0" parTransId="{F0469DF5-C6F9-4C51-8353-3A200ECB7AA1}" sibTransId="{F83985E5-6DE1-4262-ABFB-2F4A34D758C1}"/>
    <dgm:cxn modelId="{32E95F86-56AD-45C9-A939-67C054863FE3}" srcId="{766C4A82-A7A3-420D-9A1A-BD1D613F05CC}" destId="{2A06039A-F025-41D2-8592-51C7F465284D}" srcOrd="8" destOrd="0" parTransId="{6CAD1578-0243-42F9-B9A4-41C3F352CC97}" sibTransId="{968DD337-77AD-4B88-99AC-7F4B5A6FB021}"/>
    <dgm:cxn modelId="{0AA53398-AED9-432B-8391-DF8DAE9738B1}" srcId="{766C4A82-A7A3-420D-9A1A-BD1D613F05CC}" destId="{78ADC9D2-9661-47BB-8B96-8050937121F0}" srcOrd="5" destOrd="0" parTransId="{42C948D9-2E14-4E33-98F4-479354902DA2}" sibTransId="{B9244A31-8D8A-469B-9A16-7B5DBE1FE292}"/>
    <dgm:cxn modelId="{A78C15A8-2B0E-4ABF-A00C-FAC28C79B2B9}" type="presOf" srcId="{53CAFBDC-683C-48AA-A19C-FCD86A03C874}" destId="{BA6A278B-5D0A-4DC7-948C-53AA97D95160}" srcOrd="0" destOrd="0" presId="urn:microsoft.com/office/officeart/2005/8/layout/vList2"/>
    <dgm:cxn modelId="{124E9BA8-F4CD-42A4-9024-75447B4DB1DF}" srcId="{766C4A82-A7A3-420D-9A1A-BD1D613F05CC}" destId="{8505B527-CDF7-4AA4-B8B0-C71632B7F3C4}" srcOrd="2" destOrd="0" parTransId="{06C484F3-8A07-4DE8-B983-96B7A0530603}" sibTransId="{18F21699-22FB-4EA1-98CF-E4A3D711EB3A}"/>
    <dgm:cxn modelId="{7D97F8A8-AA4C-4626-B04A-33CD1A29E4EA}" type="presOf" srcId="{B3BF45BE-DA49-4FE8-A729-04C8D431599F}" destId="{D729CAD0-C58E-4718-A8CA-0FCE20368303}" srcOrd="0" destOrd="0" presId="urn:microsoft.com/office/officeart/2005/8/layout/vList2"/>
    <dgm:cxn modelId="{7B369AC1-B588-4951-B655-EC2AD8B1267D}" srcId="{766C4A82-A7A3-420D-9A1A-BD1D613F05CC}" destId="{53CAFBDC-683C-48AA-A19C-FCD86A03C874}" srcOrd="1" destOrd="0" parTransId="{D5099841-64C0-47D0-AE57-E8E45987ECDD}" sibTransId="{58DDB0F4-A517-4B76-8889-F3CEAEC6F209}"/>
    <dgm:cxn modelId="{889AB7C5-11EC-43EE-9668-E4F012729762}" srcId="{766C4A82-A7A3-420D-9A1A-BD1D613F05CC}" destId="{DDC8F04A-026F-414A-A72C-EACB02530B13}" srcOrd="0" destOrd="0" parTransId="{1776A780-B512-40C6-82E9-04568F142625}" sibTransId="{8D53345D-1D5D-4A13-8499-5054181C544A}"/>
    <dgm:cxn modelId="{00B22DCA-D6E2-45D0-B12E-C2A57B52AD7F}" type="presOf" srcId="{766C4A82-A7A3-420D-9A1A-BD1D613F05CC}" destId="{1B055AFC-FBBB-4B36-B83C-ACE42002F906}" srcOrd="0" destOrd="0" presId="urn:microsoft.com/office/officeart/2005/8/layout/vList2"/>
    <dgm:cxn modelId="{8B78B3F5-49AB-45F7-A887-1B7BDF661653}" type="presOf" srcId="{8505B527-CDF7-4AA4-B8B0-C71632B7F3C4}" destId="{7B020E7E-097A-4630-87AB-CFACB9C0ED13}" srcOrd="0" destOrd="0" presId="urn:microsoft.com/office/officeart/2005/8/layout/vList2"/>
    <dgm:cxn modelId="{3CDDF012-1236-4D36-AB21-DC55B5C626C8}" type="presParOf" srcId="{1B055AFC-FBBB-4B36-B83C-ACE42002F906}" destId="{CEC09CFC-3018-44EE-BD40-469FED72D0B7}" srcOrd="0" destOrd="0" presId="urn:microsoft.com/office/officeart/2005/8/layout/vList2"/>
    <dgm:cxn modelId="{1904920D-5E06-493F-8411-4EA575CF3220}" type="presParOf" srcId="{1B055AFC-FBBB-4B36-B83C-ACE42002F906}" destId="{0B60BCA8-2413-4509-A645-90C3B83E6E64}" srcOrd="1" destOrd="0" presId="urn:microsoft.com/office/officeart/2005/8/layout/vList2"/>
    <dgm:cxn modelId="{34288DA6-0589-44A6-90F6-E502FF06F9E9}" type="presParOf" srcId="{1B055AFC-FBBB-4B36-B83C-ACE42002F906}" destId="{BA6A278B-5D0A-4DC7-948C-53AA97D95160}" srcOrd="2" destOrd="0" presId="urn:microsoft.com/office/officeart/2005/8/layout/vList2"/>
    <dgm:cxn modelId="{AD337F22-8094-4326-B6CD-53CE0FD728E1}" type="presParOf" srcId="{1B055AFC-FBBB-4B36-B83C-ACE42002F906}" destId="{99602A3B-CB02-4A20-BFB9-CB022ABB70F8}" srcOrd="3" destOrd="0" presId="urn:microsoft.com/office/officeart/2005/8/layout/vList2"/>
    <dgm:cxn modelId="{10156F2C-7768-46EA-AC62-284742582BFE}" type="presParOf" srcId="{1B055AFC-FBBB-4B36-B83C-ACE42002F906}" destId="{7B020E7E-097A-4630-87AB-CFACB9C0ED13}" srcOrd="4" destOrd="0" presId="urn:microsoft.com/office/officeart/2005/8/layout/vList2"/>
    <dgm:cxn modelId="{FE5B22E9-7B6C-46AD-9810-448957980FFB}" type="presParOf" srcId="{1B055AFC-FBBB-4B36-B83C-ACE42002F906}" destId="{91C8EF7A-18FE-4BBD-9A10-37EBC19F4AF4}" srcOrd="5" destOrd="0" presId="urn:microsoft.com/office/officeart/2005/8/layout/vList2"/>
    <dgm:cxn modelId="{4FB37A30-579B-4500-A3CC-37D02AE8A7CA}" type="presParOf" srcId="{1B055AFC-FBBB-4B36-B83C-ACE42002F906}" destId="{BFA5FAD9-C6F7-41C1-A305-C0EFFE00CE1A}" srcOrd="6" destOrd="0" presId="urn:microsoft.com/office/officeart/2005/8/layout/vList2"/>
    <dgm:cxn modelId="{8CD558D5-6B13-4F70-9837-DD15462DC248}" type="presParOf" srcId="{1B055AFC-FBBB-4B36-B83C-ACE42002F906}" destId="{DA4E4D6F-383A-41BF-B01D-F64438877C91}" srcOrd="7" destOrd="0" presId="urn:microsoft.com/office/officeart/2005/8/layout/vList2"/>
    <dgm:cxn modelId="{5404369F-4BDD-4A3B-8782-F0A13A7B5E3A}" type="presParOf" srcId="{1B055AFC-FBBB-4B36-B83C-ACE42002F906}" destId="{D729CAD0-C58E-4718-A8CA-0FCE20368303}" srcOrd="8" destOrd="0" presId="urn:microsoft.com/office/officeart/2005/8/layout/vList2"/>
    <dgm:cxn modelId="{40594C92-F258-42E5-964F-B92F14412070}" type="presParOf" srcId="{1B055AFC-FBBB-4B36-B83C-ACE42002F906}" destId="{3CE15CE9-818D-4ADA-BDAA-B23716488993}" srcOrd="9" destOrd="0" presId="urn:microsoft.com/office/officeart/2005/8/layout/vList2"/>
    <dgm:cxn modelId="{07DCC4CA-DAC4-42A4-973A-3F63663BD7AF}" type="presParOf" srcId="{1B055AFC-FBBB-4B36-B83C-ACE42002F906}" destId="{242561A7-F2F3-4D90-B8E9-C39264F61C63}" srcOrd="10" destOrd="0" presId="urn:microsoft.com/office/officeart/2005/8/layout/vList2"/>
    <dgm:cxn modelId="{3D949753-21F0-4979-93D3-0BF5705020A6}" type="presParOf" srcId="{1B055AFC-FBBB-4B36-B83C-ACE42002F906}" destId="{214C9F75-59D6-4E88-B4A7-36B969B46068}" srcOrd="11" destOrd="0" presId="urn:microsoft.com/office/officeart/2005/8/layout/vList2"/>
    <dgm:cxn modelId="{09C9DD43-723F-49C9-8C29-606F91C61F70}" type="presParOf" srcId="{1B055AFC-FBBB-4B36-B83C-ACE42002F906}" destId="{0B0B308D-E14F-4841-8AD3-A5B7FF62481C}" srcOrd="12" destOrd="0" presId="urn:microsoft.com/office/officeart/2005/8/layout/vList2"/>
    <dgm:cxn modelId="{6AEFA6C6-016C-4430-B0E6-9DA4FC27E97C}" type="presParOf" srcId="{1B055AFC-FBBB-4B36-B83C-ACE42002F906}" destId="{76B5E10F-CDD0-4DC2-81B9-B33587A81CFF}" srcOrd="13" destOrd="0" presId="urn:microsoft.com/office/officeart/2005/8/layout/vList2"/>
    <dgm:cxn modelId="{E5289A65-A69A-4ED1-B05F-6BF45D8C0192}" type="presParOf" srcId="{1B055AFC-FBBB-4B36-B83C-ACE42002F906}" destId="{5E80EBEC-77FD-4AB9-A93B-50E55436E956}" srcOrd="14" destOrd="0" presId="urn:microsoft.com/office/officeart/2005/8/layout/vList2"/>
    <dgm:cxn modelId="{3794C3CE-044F-4381-B19C-265666640CB7}" type="presParOf" srcId="{1B055AFC-FBBB-4B36-B83C-ACE42002F906}" destId="{4C3558ED-C58B-4D6C-B5D0-960A5479C8B0}" srcOrd="15" destOrd="0" presId="urn:microsoft.com/office/officeart/2005/8/layout/vList2"/>
    <dgm:cxn modelId="{53A67CA4-7EE3-41FC-B986-593F6A1B067B}" type="presParOf" srcId="{1B055AFC-FBBB-4B36-B83C-ACE42002F906}" destId="{3CA6AFEB-B6A4-4EF1-95C1-140E30A8FE09}" srcOrd="16" destOrd="0" presId="urn:microsoft.com/office/officeart/2005/8/layout/vList2"/>
    <dgm:cxn modelId="{D53AA567-C19F-4163-A448-28A2DF54E91A}" type="presParOf" srcId="{1B055AFC-FBBB-4B36-B83C-ACE42002F906}" destId="{2F3B4B4A-3F1A-4D1E-814B-0ED3EC2D292A}" srcOrd="17" destOrd="0" presId="urn:microsoft.com/office/officeart/2005/8/layout/vList2"/>
    <dgm:cxn modelId="{9E4C467A-D7BB-4E3F-B7A4-650A1C034286}" type="presParOf" srcId="{1B055AFC-FBBB-4B36-B83C-ACE42002F906}" destId="{481E2BE8-004E-4A4D-9973-10F49C4B0A99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D4DAA9-EC95-49F4-833B-0754FC8DBB3B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AD7DF3C-8EAB-47B6-984F-3FCBC0878E62}">
      <dgm:prSet/>
      <dgm:spPr/>
      <dgm:t>
        <a:bodyPr/>
        <a:lstStyle/>
        <a:p>
          <a:r>
            <a:rPr lang="es-ES"/>
            <a:t>3.- Calcula cuánto tiempo ha durado cada una de las etapas de la historia.</a:t>
          </a:r>
          <a:endParaRPr lang="en-US"/>
        </a:p>
      </dgm:t>
    </dgm:pt>
    <dgm:pt modelId="{C9A78FD0-B131-4093-AF70-7B3AAD3ABAE6}" type="parTrans" cxnId="{F41047FF-3ADD-414A-83B0-2D371D7CCEA7}">
      <dgm:prSet/>
      <dgm:spPr/>
      <dgm:t>
        <a:bodyPr/>
        <a:lstStyle/>
        <a:p>
          <a:endParaRPr lang="en-US"/>
        </a:p>
      </dgm:t>
    </dgm:pt>
    <dgm:pt modelId="{569EA035-9405-4AA2-86D2-7C67C13B2283}" type="sibTrans" cxnId="{F41047FF-3ADD-414A-83B0-2D371D7CCEA7}">
      <dgm:prSet/>
      <dgm:spPr/>
      <dgm:t>
        <a:bodyPr/>
        <a:lstStyle/>
        <a:p>
          <a:endParaRPr lang="en-US"/>
        </a:p>
      </dgm:t>
    </dgm:pt>
    <dgm:pt modelId="{3A4ACBB3-A6A5-4819-834B-40434C950D7D}">
      <dgm:prSet/>
      <dgm:spPr/>
      <dgm:t>
        <a:bodyPr/>
        <a:lstStyle/>
        <a:p>
          <a:r>
            <a:rPr lang="es-ES"/>
            <a:t>LA PREHISTORIA-------------------------------------</a:t>
          </a:r>
          <a:endParaRPr lang="en-US"/>
        </a:p>
      </dgm:t>
    </dgm:pt>
    <dgm:pt modelId="{12136E99-4B6F-4C0B-80F8-2F302D629C9B}" type="parTrans" cxnId="{66C45D45-2030-4769-A3D2-E8215733D503}">
      <dgm:prSet/>
      <dgm:spPr/>
      <dgm:t>
        <a:bodyPr/>
        <a:lstStyle/>
        <a:p>
          <a:endParaRPr lang="en-US"/>
        </a:p>
      </dgm:t>
    </dgm:pt>
    <dgm:pt modelId="{1A938C3B-FE41-44B5-A9C6-B066254E35FA}" type="sibTrans" cxnId="{66C45D45-2030-4769-A3D2-E8215733D503}">
      <dgm:prSet/>
      <dgm:spPr/>
      <dgm:t>
        <a:bodyPr/>
        <a:lstStyle/>
        <a:p>
          <a:endParaRPr lang="en-US"/>
        </a:p>
      </dgm:t>
    </dgm:pt>
    <dgm:pt modelId="{4CE43A94-B3DF-4D1E-AE6D-90CE67BD7C70}">
      <dgm:prSet/>
      <dgm:spPr/>
      <dgm:t>
        <a:bodyPr/>
        <a:lstStyle/>
        <a:p>
          <a:r>
            <a:rPr lang="es-ES"/>
            <a:t>LA EDAD ANTIGUA------------------------------------</a:t>
          </a:r>
          <a:endParaRPr lang="en-US"/>
        </a:p>
      </dgm:t>
    </dgm:pt>
    <dgm:pt modelId="{1C00043C-1B08-4032-A0F6-84842209A0E7}" type="parTrans" cxnId="{B00707A6-0B1B-463C-AF32-D3DA6ACCB355}">
      <dgm:prSet/>
      <dgm:spPr/>
      <dgm:t>
        <a:bodyPr/>
        <a:lstStyle/>
        <a:p>
          <a:endParaRPr lang="en-US"/>
        </a:p>
      </dgm:t>
    </dgm:pt>
    <dgm:pt modelId="{272475CF-4E0E-49C8-87EE-A7794BFB301B}" type="sibTrans" cxnId="{B00707A6-0B1B-463C-AF32-D3DA6ACCB355}">
      <dgm:prSet/>
      <dgm:spPr/>
      <dgm:t>
        <a:bodyPr/>
        <a:lstStyle/>
        <a:p>
          <a:endParaRPr lang="en-US"/>
        </a:p>
      </dgm:t>
    </dgm:pt>
    <dgm:pt modelId="{13A0793E-96FD-4DD7-BDEF-6A0CE367D4CF}">
      <dgm:prSet/>
      <dgm:spPr/>
      <dgm:t>
        <a:bodyPr/>
        <a:lstStyle/>
        <a:p>
          <a:r>
            <a:rPr lang="es-ES"/>
            <a:t>LA EDAD MEDIA--------------------------------------</a:t>
          </a:r>
          <a:endParaRPr lang="en-US"/>
        </a:p>
      </dgm:t>
    </dgm:pt>
    <dgm:pt modelId="{AABF9FFD-8BC4-4A30-BCA3-501688E55C18}" type="parTrans" cxnId="{C2FF9384-63C9-496E-99FE-11CAA1D9DD65}">
      <dgm:prSet/>
      <dgm:spPr/>
      <dgm:t>
        <a:bodyPr/>
        <a:lstStyle/>
        <a:p>
          <a:endParaRPr lang="en-US"/>
        </a:p>
      </dgm:t>
    </dgm:pt>
    <dgm:pt modelId="{D21C933F-58A5-4691-B28D-C1641D34DFB8}" type="sibTrans" cxnId="{C2FF9384-63C9-496E-99FE-11CAA1D9DD65}">
      <dgm:prSet/>
      <dgm:spPr/>
      <dgm:t>
        <a:bodyPr/>
        <a:lstStyle/>
        <a:p>
          <a:endParaRPr lang="en-US"/>
        </a:p>
      </dgm:t>
    </dgm:pt>
    <dgm:pt modelId="{F1AB8335-7527-43F5-B4E5-2D058F3D3252}">
      <dgm:prSet/>
      <dgm:spPr/>
      <dgm:t>
        <a:bodyPr/>
        <a:lstStyle/>
        <a:p>
          <a:r>
            <a:rPr lang="es-ES"/>
            <a:t>LA EDAD MODERNA----------------------------------</a:t>
          </a:r>
          <a:endParaRPr lang="en-US"/>
        </a:p>
      </dgm:t>
    </dgm:pt>
    <dgm:pt modelId="{62E1B1E6-A381-43EA-B6AE-6215B85DEF88}" type="parTrans" cxnId="{F239AF6B-55B7-48A0-8EB9-F7720F786DB5}">
      <dgm:prSet/>
      <dgm:spPr/>
      <dgm:t>
        <a:bodyPr/>
        <a:lstStyle/>
        <a:p>
          <a:endParaRPr lang="en-US"/>
        </a:p>
      </dgm:t>
    </dgm:pt>
    <dgm:pt modelId="{E563859B-3848-4294-A07B-9D4A25C3DDBF}" type="sibTrans" cxnId="{F239AF6B-55B7-48A0-8EB9-F7720F786DB5}">
      <dgm:prSet/>
      <dgm:spPr/>
      <dgm:t>
        <a:bodyPr/>
        <a:lstStyle/>
        <a:p>
          <a:endParaRPr lang="en-US"/>
        </a:p>
      </dgm:t>
    </dgm:pt>
    <dgm:pt modelId="{31838112-F48F-4154-8B51-377A16BEEEFA}">
      <dgm:prSet/>
      <dgm:spPr/>
      <dgm:t>
        <a:bodyPr/>
        <a:lstStyle/>
        <a:p>
          <a:r>
            <a:rPr lang="es-ES"/>
            <a:t>LA EDAD CONTEMPORÁNEA-------------------------</a:t>
          </a:r>
          <a:endParaRPr lang="en-US"/>
        </a:p>
      </dgm:t>
    </dgm:pt>
    <dgm:pt modelId="{623345E4-17DB-446D-864C-EC073429C0EE}" type="parTrans" cxnId="{77BE5512-1A12-47A2-8D3E-4A0E2C8E0A3C}">
      <dgm:prSet/>
      <dgm:spPr/>
      <dgm:t>
        <a:bodyPr/>
        <a:lstStyle/>
        <a:p>
          <a:endParaRPr lang="en-US"/>
        </a:p>
      </dgm:t>
    </dgm:pt>
    <dgm:pt modelId="{17CDD7DB-A633-428F-B7AC-2C0FCA897C47}" type="sibTrans" cxnId="{77BE5512-1A12-47A2-8D3E-4A0E2C8E0A3C}">
      <dgm:prSet/>
      <dgm:spPr/>
      <dgm:t>
        <a:bodyPr/>
        <a:lstStyle/>
        <a:p>
          <a:endParaRPr lang="en-US"/>
        </a:p>
      </dgm:t>
    </dgm:pt>
    <dgm:pt modelId="{88F35BF1-14C5-4EA7-99FC-0A9CA78108EC}" type="pres">
      <dgm:prSet presAssocID="{D6D4DAA9-EC95-49F4-833B-0754FC8DBB3B}" presName="diagram" presStyleCnt="0">
        <dgm:presLayoutVars>
          <dgm:dir/>
          <dgm:resizeHandles val="exact"/>
        </dgm:presLayoutVars>
      </dgm:prSet>
      <dgm:spPr/>
    </dgm:pt>
    <dgm:pt modelId="{D1BBB02C-4366-4AD5-B527-9ECA571ACA54}" type="pres">
      <dgm:prSet presAssocID="{4AD7DF3C-8EAB-47B6-984F-3FCBC0878E62}" presName="node" presStyleLbl="node1" presStyleIdx="0" presStyleCnt="6">
        <dgm:presLayoutVars>
          <dgm:bulletEnabled val="1"/>
        </dgm:presLayoutVars>
      </dgm:prSet>
      <dgm:spPr/>
    </dgm:pt>
    <dgm:pt modelId="{6DACBA04-38B0-40E5-B27D-6D5DB50E2F82}" type="pres">
      <dgm:prSet presAssocID="{569EA035-9405-4AA2-86D2-7C67C13B2283}" presName="sibTrans" presStyleCnt="0"/>
      <dgm:spPr/>
    </dgm:pt>
    <dgm:pt modelId="{DA998473-A4CA-4B67-AF6D-AA06020EFEB2}" type="pres">
      <dgm:prSet presAssocID="{3A4ACBB3-A6A5-4819-834B-40434C950D7D}" presName="node" presStyleLbl="node1" presStyleIdx="1" presStyleCnt="6">
        <dgm:presLayoutVars>
          <dgm:bulletEnabled val="1"/>
        </dgm:presLayoutVars>
      </dgm:prSet>
      <dgm:spPr/>
    </dgm:pt>
    <dgm:pt modelId="{541598E9-5ADD-4C0C-8E39-0D37A423C4BD}" type="pres">
      <dgm:prSet presAssocID="{1A938C3B-FE41-44B5-A9C6-B066254E35FA}" presName="sibTrans" presStyleCnt="0"/>
      <dgm:spPr/>
    </dgm:pt>
    <dgm:pt modelId="{E1FAEFC3-4015-4EDC-B984-218B0BCA1544}" type="pres">
      <dgm:prSet presAssocID="{4CE43A94-B3DF-4D1E-AE6D-90CE67BD7C70}" presName="node" presStyleLbl="node1" presStyleIdx="2" presStyleCnt="6">
        <dgm:presLayoutVars>
          <dgm:bulletEnabled val="1"/>
        </dgm:presLayoutVars>
      </dgm:prSet>
      <dgm:spPr/>
    </dgm:pt>
    <dgm:pt modelId="{091D73D9-B400-45C6-BC6D-6180D93E6B5F}" type="pres">
      <dgm:prSet presAssocID="{272475CF-4E0E-49C8-87EE-A7794BFB301B}" presName="sibTrans" presStyleCnt="0"/>
      <dgm:spPr/>
    </dgm:pt>
    <dgm:pt modelId="{3E2DA89C-2D6F-4A2D-9357-3F0B6888F8F0}" type="pres">
      <dgm:prSet presAssocID="{13A0793E-96FD-4DD7-BDEF-6A0CE367D4CF}" presName="node" presStyleLbl="node1" presStyleIdx="3" presStyleCnt="6">
        <dgm:presLayoutVars>
          <dgm:bulletEnabled val="1"/>
        </dgm:presLayoutVars>
      </dgm:prSet>
      <dgm:spPr/>
    </dgm:pt>
    <dgm:pt modelId="{BE7D0837-1687-4D30-A1B0-8178E358841E}" type="pres">
      <dgm:prSet presAssocID="{D21C933F-58A5-4691-B28D-C1641D34DFB8}" presName="sibTrans" presStyleCnt="0"/>
      <dgm:spPr/>
    </dgm:pt>
    <dgm:pt modelId="{241BB0F0-922B-470C-986C-2A05EF4BD63E}" type="pres">
      <dgm:prSet presAssocID="{F1AB8335-7527-43F5-B4E5-2D058F3D3252}" presName="node" presStyleLbl="node1" presStyleIdx="4" presStyleCnt="6">
        <dgm:presLayoutVars>
          <dgm:bulletEnabled val="1"/>
        </dgm:presLayoutVars>
      </dgm:prSet>
      <dgm:spPr/>
    </dgm:pt>
    <dgm:pt modelId="{F8437C9D-54F4-4D11-B34C-39177677BD14}" type="pres">
      <dgm:prSet presAssocID="{E563859B-3848-4294-A07B-9D4A25C3DDBF}" presName="sibTrans" presStyleCnt="0"/>
      <dgm:spPr/>
    </dgm:pt>
    <dgm:pt modelId="{97C20BA5-633C-479D-AD7A-6886B264FA46}" type="pres">
      <dgm:prSet presAssocID="{31838112-F48F-4154-8B51-377A16BEEEFA}" presName="node" presStyleLbl="node1" presStyleIdx="5" presStyleCnt="6">
        <dgm:presLayoutVars>
          <dgm:bulletEnabled val="1"/>
        </dgm:presLayoutVars>
      </dgm:prSet>
      <dgm:spPr/>
    </dgm:pt>
  </dgm:ptLst>
  <dgm:cxnLst>
    <dgm:cxn modelId="{77BE5512-1A12-47A2-8D3E-4A0E2C8E0A3C}" srcId="{D6D4DAA9-EC95-49F4-833B-0754FC8DBB3B}" destId="{31838112-F48F-4154-8B51-377A16BEEEFA}" srcOrd="5" destOrd="0" parTransId="{623345E4-17DB-446D-864C-EC073429C0EE}" sibTransId="{17CDD7DB-A633-428F-B7AC-2C0FCA897C47}"/>
    <dgm:cxn modelId="{D79E8116-E33F-43E3-8432-915E833D280E}" type="presOf" srcId="{31838112-F48F-4154-8B51-377A16BEEEFA}" destId="{97C20BA5-633C-479D-AD7A-6886B264FA46}" srcOrd="0" destOrd="0" presId="urn:microsoft.com/office/officeart/2005/8/layout/default"/>
    <dgm:cxn modelId="{66C45D45-2030-4769-A3D2-E8215733D503}" srcId="{D6D4DAA9-EC95-49F4-833B-0754FC8DBB3B}" destId="{3A4ACBB3-A6A5-4819-834B-40434C950D7D}" srcOrd="1" destOrd="0" parTransId="{12136E99-4B6F-4C0B-80F8-2F302D629C9B}" sibTransId="{1A938C3B-FE41-44B5-A9C6-B066254E35FA}"/>
    <dgm:cxn modelId="{B493236A-A29E-4289-B931-D0323F4461A0}" type="presOf" srcId="{3A4ACBB3-A6A5-4819-834B-40434C950D7D}" destId="{DA998473-A4CA-4B67-AF6D-AA06020EFEB2}" srcOrd="0" destOrd="0" presId="urn:microsoft.com/office/officeart/2005/8/layout/default"/>
    <dgm:cxn modelId="{F239AF6B-55B7-48A0-8EB9-F7720F786DB5}" srcId="{D6D4DAA9-EC95-49F4-833B-0754FC8DBB3B}" destId="{F1AB8335-7527-43F5-B4E5-2D058F3D3252}" srcOrd="4" destOrd="0" parTransId="{62E1B1E6-A381-43EA-B6AE-6215B85DEF88}" sibTransId="{E563859B-3848-4294-A07B-9D4A25C3DDBF}"/>
    <dgm:cxn modelId="{16F80955-7C90-4E0D-85E2-11AAD6B5857D}" type="presOf" srcId="{13A0793E-96FD-4DD7-BDEF-6A0CE367D4CF}" destId="{3E2DA89C-2D6F-4A2D-9357-3F0B6888F8F0}" srcOrd="0" destOrd="0" presId="urn:microsoft.com/office/officeart/2005/8/layout/default"/>
    <dgm:cxn modelId="{C2FF9384-63C9-496E-99FE-11CAA1D9DD65}" srcId="{D6D4DAA9-EC95-49F4-833B-0754FC8DBB3B}" destId="{13A0793E-96FD-4DD7-BDEF-6A0CE367D4CF}" srcOrd="3" destOrd="0" parTransId="{AABF9FFD-8BC4-4A30-BCA3-501688E55C18}" sibTransId="{D21C933F-58A5-4691-B28D-C1641D34DFB8}"/>
    <dgm:cxn modelId="{4EA242A2-86DC-4581-ACB2-E51B88339DD6}" type="presOf" srcId="{F1AB8335-7527-43F5-B4E5-2D058F3D3252}" destId="{241BB0F0-922B-470C-986C-2A05EF4BD63E}" srcOrd="0" destOrd="0" presId="urn:microsoft.com/office/officeart/2005/8/layout/default"/>
    <dgm:cxn modelId="{B00707A6-0B1B-463C-AF32-D3DA6ACCB355}" srcId="{D6D4DAA9-EC95-49F4-833B-0754FC8DBB3B}" destId="{4CE43A94-B3DF-4D1E-AE6D-90CE67BD7C70}" srcOrd="2" destOrd="0" parTransId="{1C00043C-1B08-4032-A0F6-84842209A0E7}" sibTransId="{272475CF-4E0E-49C8-87EE-A7794BFB301B}"/>
    <dgm:cxn modelId="{99BEC7B7-8E24-4065-9511-7394B35F7617}" type="presOf" srcId="{4CE43A94-B3DF-4D1E-AE6D-90CE67BD7C70}" destId="{E1FAEFC3-4015-4EDC-B984-218B0BCA1544}" srcOrd="0" destOrd="0" presId="urn:microsoft.com/office/officeart/2005/8/layout/default"/>
    <dgm:cxn modelId="{62CAD0D8-295A-4323-AAB8-36E3262ABA27}" type="presOf" srcId="{D6D4DAA9-EC95-49F4-833B-0754FC8DBB3B}" destId="{88F35BF1-14C5-4EA7-99FC-0A9CA78108EC}" srcOrd="0" destOrd="0" presId="urn:microsoft.com/office/officeart/2005/8/layout/default"/>
    <dgm:cxn modelId="{870362F3-1D9D-481E-ACD0-004591C2357F}" type="presOf" srcId="{4AD7DF3C-8EAB-47B6-984F-3FCBC0878E62}" destId="{D1BBB02C-4366-4AD5-B527-9ECA571ACA54}" srcOrd="0" destOrd="0" presId="urn:microsoft.com/office/officeart/2005/8/layout/default"/>
    <dgm:cxn modelId="{F41047FF-3ADD-414A-83B0-2D371D7CCEA7}" srcId="{D6D4DAA9-EC95-49F4-833B-0754FC8DBB3B}" destId="{4AD7DF3C-8EAB-47B6-984F-3FCBC0878E62}" srcOrd="0" destOrd="0" parTransId="{C9A78FD0-B131-4093-AF70-7B3AAD3ABAE6}" sibTransId="{569EA035-9405-4AA2-86D2-7C67C13B2283}"/>
    <dgm:cxn modelId="{598B69DE-4B19-462F-A6FA-5A2F05ADFAD2}" type="presParOf" srcId="{88F35BF1-14C5-4EA7-99FC-0A9CA78108EC}" destId="{D1BBB02C-4366-4AD5-B527-9ECA571ACA54}" srcOrd="0" destOrd="0" presId="urn:microsoft.com/office/officeart/2005/8/layout/default"/>
    <dgm:cxn modelId="{0756A38C-5CEA-4DD3-8FB9-513B967D0F52}" type="presParOf" srcId="{88F35BF1-14C5-4EA7-99FC-0A9CA78108EC}" destId="{6DACBA04-38B0-40E5-B27D-6D5DB50E2F82}" srcOrd="1" destOrd="0" presId="urn:microsoft.com/office/officeart/2005/8/layout/default"/>
    <dgm:cxn modelId="{D513EEB7-2AF2-46BE-BB7C-8A8313342558}" type="presParOf" srcId="{88F35BF1-14C5-4EA7-99FC-0A9CA78108EC}" destId="{DA998473-A4CA-4B67-AF6D-AA06020EFEB2}" srcOrd="2" destOrd="0" presId="urn:microsoft.com/office/officeart/2005/8/layout/default"/>
    <dgm:cxn modelId="{B00B7CBA-7DAC-4C8B-900B-C6390B7C3EDF}" type="presParOf" srcId="{88F35BF1-14C5-4EA7-99FC-0A9CA78108EC}" destId="{541598E9-5ADD-4C0C-8E39-0D37A423C4BD}" srcOrd="3" destOrd="0" presId="urn:microsoft.com/office/officeart/2005/8/layout/default"/>
    <dgm:cxn modelId="{7A9CEB64-6136-48DA-BFF1-FAF313BA57C2}" type="presParOf" srcId="{88F35BF1-14C5-4EA7-99FC-0A9CA78108EC}" destId="{E1FAEFC3-4015-4EDC-B984-218B0BCA1544}" srcOrd="4" destOrd="0" presId="urn:microsoft.com/office/officeart/2005/8/layout/default"/>
    <dgm:cxn modelId="{4F7E22BD-F34A-42D7-B2E3-BFB5A2BA97D9}" type="presParOf" srcId="{88F35BF1-14C5-4EA7-99FC-0A9CA78108EC}" destId="{091D73D9-B400-45C6-BC6D-6180D93E6B5F}" srcOrd="5" destOrd="0" presId="urn:microsoft.com/office/officeart/2005/8/layout/default"/>
    <dgm:cxn modelId="{B7AD78B9-B011-42EC-8C94-7482576610F8}" type="presParOf" srcId="{88F35BF1-14C5-4EA7-99FC-0A9CA78108EC}" destId="{3E2DA89C-2D6F-4A2D-9357-3F0B6888F8F0}" srcOrd="6" destOrd="0" presId="urn:microsoft.com/office/officeart/2005/8/layout/default"/>
    <dgm:cxn modelId="{E0E87B41-1DB7-4E2E-AC60-2C6D96A2C12B}" type="presParOf" srcId="{88F35BF1-14C5-4EA7-99FC-0A9CA78108EC}" destId="{BE7D0837-1687-4D30-A1B0-8178E358841E}" srcOrd="7" destOrd="0" presId="urn:microsoft.com/office/officeart/2005/8/layout/default"/>
    <dgm:cxn modelId="{A71C2C68-5AA7-4086-B2F4-1579B927F65B}" type="presParOf" srcId="{88F35BF1-14C5-4EA7-99FC-0A9CA78108EC}" destId="{241BB0F0-922B-470C-986C-2A05EF4BD63E}" srcOrd="8" destOrd="0" presId="urn:microsoft.com/office/officeart/2005/8/layout/default"/>
    <dgm:cxn modelId="{322D6023-E06E-4BFE-AC7F-5186C75AFE02}" type="presParOf" srcId="{88F35BF1-14C5-4EA7-99FC-0A9CA78108EC}" destId="{F8437C9D-54F4-4D11-B34C-39177677BD14}" srcOrd="9" destOrd="0" presId="urn:microsoft.com/office/officeart/2005/8/layout/default"/>
    <dgm:cxn modelId="{9E115AFC-624B-497F-BD68-4373A0163E35}" type="presParOf" srcId="{88F35BF1-14C5-4EA7-99FC-0A9CA78108EC}" destId="{97C20BA5-633C-479D-AD7A-6886B264FA4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2D8BA8-45D2-4F23-B818-CDF84AC55B47}">
      <dsp:nvSpPr>
        <dsp:cNvPr id="0" name=""/>
        <dsp:cNvSpPr/>
      </dsp:nvSpPr>
      <dsp:spPr>
        <a:xfrm>
          <a:off x="2362" y="366651"/>
          <a:ext cx="1874458" cy="11246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Los aspectos en los que se centra el estudio de la historia  son:</a:t>
          </a:r>
          <a:endParaRPr lang="en-US" sz="1700" kern="1200"/>
        </a:p>
      </dsp:txBody>
      <dsp:txXfrm>
        <a:off x="2362" y="366651"/>
        <a:ext cx="1874458" cy="1124674"/>
      </dsp:txXfrm>
    </dsp:sp>
    <dsp:sp modelId="{2AF9731D-7F13-4339-AA77-2D685B906CFC}">
      <dsp:nvSpPr>
        <dsp:cNvPr id="0" name=""/>
        <dsp:cNvSpPr/>
      </dsp:nvSpPr>
      <dsp:spPr>
        <a:xfrm>
          <a:off x="2064266" y="366651"/>
          <a:ext cx="1874458" cy="11246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El espacio geográfico</a:t>
          </a:r>
          <a:endParaRPr lang="en-US" sz="1700" kern="1200"/>
        </a:p>
      </dsp:txBody>
      <dsp:txXfrm>
        <a:off x="2064266" y="366651"/>
        <a:ext cx="1874458" cy="1124674"/>
      </dsp:txXfrm>
    </dsp:sp>
    <dsp:sp modelId="{CE35F4E6-5361-4709-A6AA-9F966A957D59}">
      <dsp:nvSpPr>
        <dsp:cNvPr id="0" name=""/>
        <dsp:cNvSpPr/>
      </dsp:nvSpPr>
      <dsp:spPr>
        <a:xfrm>
          <a:off x="4126170" y="366651"/>
          <a:ext cx="1874458" cy="11246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La Cronología</a:t>
          </a:r>
          <a:endParaRPr lang="en-US" sz="1700" kern="1200"/>
        </a:p>
      </dsp:txBody>
      <dsp:txXfrm>
        <a:off x="4126170" y="366651"/>
        <a:ext cx="1874458" cy="1124674"/>
      </dsp:txXfrm>
    </dsp:sp>
    <dsp:sp modelId="{77F3D922-36E0-4E29-A5A7-2E6715202187}">
      <dsp:nvSpPr>
        <dsp:cNvPr id="0" name=""/>
        <dsp:cNvSpPr/>
      </dsp:nvSpPr>
      <dsp:spPr>
        <a:xfrm>
          <a:off x="6188074" y="366651"/>
          <a:ext cx="1874458" cy="11246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La economía</a:t>
          </a:r>
          <a:endParaRPr lang="en-US" sz="1700" kern="1200"/>
        </a:p>
      </dsp:txBody>
      <dsp:txXfrm>
        <a:off x="6188074" y="366651"/>
        <a:ext cx="1874458" cy="1124674"/>
      </dsp:txXfrm>
    </dsp:sp>
    <dsp:sp modelId="{28737BD7-6C9E-4621-9410-AC959666D4CF}">
      <dsp:nvSpPr>
        <dsp:cNvPr id="0" name=""/>
        <dsp:cNvSpPr/>
      </dsp:nvSpPr>
      <dsp:spPr>
        <a:xfrm>
          <a:off x="1033314" y="1678772"/>
          <a:ext cx="1874458" cy="11246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La sociedad</a:t>
          </a:r>
          <a:endParaRPr lang="en-US" sz="1700" kern="1200"/>
        </a:p>
      </dsp:txBody>
      <dsp:txXfrm>
        <a:off x="1033314" y="1678772"/>
        <a:ext cx="1874458" cy="1124674"/>
      </dsp:txXfrm>
    </dsp:sp>
    <dsp:sp modelId="{3BA8CF41-AB36-4315-860C-A567DAE45DC6}">
      <dsp:nvSpPr>
        <dsp:cNvPr id="0" name=""/>
        <dsp:cNvSpPr/>
      </dsp:nvSpPr>
      <dsp:spPr>
        <a:xfrm>
          <a:off x="3095218" y="1678772"/>
          <a:ext cx="1874458" cy="11246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La política</a:t>
          </a:r>
          <a:endParaRPr lang="en-US" sz="1700" kern="1200"/>
        </a:p>
      </dsp:txBody>
      <dsp:txXfrm>
        <a:off x="3095218" y="1678772"/>
        <a:ext cx="1874458" cy="1124674"/>
      </dsp:txXfrm>
    </dsp:sp>
    <dsp:sp modelId="{040FB1E3-B17D-4C7A-8379-E332ECEFB981}">
      <dsp:nvSpPr>
        <dsp:cNvPr id="0" name=""/>
        <dsp:cNvSpPr/>
      </dsp:nvSpPr>
      <dsp:spPr>
        <a:xfrm>
          <a:off x="5157122" y="1678772"/>
          <a:ext cx="1874458" cy="11246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La cultura</a:t>
          </a:r>
          <a:endParaRPr lang="en-US" sz="1700" kern="1200"/>
        </a:p>
      </dsp:txBody>
      <dsp:txXfrm>
        <a:off x="5157122" y="1678772"/>
        <a:ext cx="1874458" cy="11246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09CFC-3018-44EE-BD40-469FED72D0B7}">
      <dsp:nvSpPr>
        <dsp:cNvPr id="0" name=""/>
        <dsp:cNvSpPr/>
      </dsp:nvSpPr>
      <dsp:spPr>
        <a:xfrm>
          <a:off x="0" y="70083"/>
          <a:ext cx="8496944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1.-¿a qué siglos pertenecen las siguientes fechas:</a:t>
          </a:r>
          <a:endParaRPr lang="en-US" sz="1600" kern="1200"/>
        </a:p>
      </dsp:txBody>
      <dsp:txXfrm>
        <a:off x="18734" y="88817"/>
        <a:ext cx="8459476" cy="346292"/>
      </dsp:txXfrm>
    </dsp:sp>
    <dsp:sp modelId="{BA6A278B-5D0A-4DC7-948C-53AA97D95160}">
      <dsp:nvSpPr>
        <dsp:cNvPr id="0" name=""/>
        <dsp:cNvSpPr/>
      </dsp:nvSpPr>
      <dsp:spPr>
        <a:xfrm>
          <a:off x="0" y="499924"/>
          <a:ext cx="8496944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a).- 1.547------------------</a:t>
          </a:r>
          <a:endParaRPr lang="en-US" sz="1600" kern="1200"/>
        </a:p>
      </dsp:txBody>
      <dsp:txXfrm>
        <a:off x="18734" y="518658"/>
        <a:ext cx="8459476" cy="346292"/>
      </dsp:txXfrm>
    </dsp:sp>
    <dsp:sp modelId="{7B020E7E-097A-4630-87AB-CFACB9C0ED13}">
      <dsp:nvSpPr>
        <dsp:cNvPr id="0" name=""/>
        <dsp:cNvSpPr/>
      </dsp:nvSpPr>
      <dsp:spPr>
        <a:xfrm>
          <a:off x="0" y="929764"/>
          <a:ext cx="8496944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b).- 1.200----------------</a:t>
          </a:r>
          <a:endParaRPr lang="en-US" sz="1600" kern="1200"/>
        </a:p>
      </dsp:txBody>
      <dsp:txXfrm>
        <a:off x="18734" y="948498"/>
        <a:ext cx="8459476" cy="346292"/>
      </dsp:txXfrm>
    </dsp:sp>
    <dsp:sp modelId="{BFA5FAD9-C6F7-41C1-A305-C0EFFE00CE1A}">
      <dsp:nvSpPr>
        <dsp:cNvPr id="0" name=""/>
        <dsp:cNvSpPr/>
      </dsp:nvSpPr>
      <dsp:spPr>
        <a:xfrm>
          <a:off x="0" y="1359604"/>
          <a:ext cx="8496944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c).- 715-------------------</a:t>
          </a:r>
          <a:endParaRPr lang="en-US" sz="1600" kern="1200"/>
        </a:p>
      </dsp:txBody>
      <dsp:txXfrm>
        <a:off x="18734" y="1378338"/>
        <a:ext cx="8459476" cy="346292"/>
      </dsp:txXfrm>
    </dsp:sp>
    <dsp:sp modelId="{D729CAD0-C58E-4718-A8CA-0FCE20368303}">
      <dsp:nvSpPr>
        <dsp:cNvPr id="0" name=""/>
        <dsp:cNvSpPr/>
      </dsp:nvSpPr>
      <dsp:spPr>
        <a:xfrm>
          <a:off x="0" y="1789444"/>
          <a:ext cx="8496944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d).- 65--------------------</a:t>
          </a:r>
          <a:endParaRPr lang="en-US" sz="1600" kern="1200"/>
        </a:p>
      </dsp:txBody>
      <dsp:txXfrm>
        <a:off x="18734" y="1808178"/>
        <a:ext cx="8459476" cy="346292"/>
      </dsp:txXfrm>
    </dsp:sp>
    <dsp:sp modelId="{242561A7-F2F3-4D90-B8E9-C39264F61C63}">
      <dsp:nvSpPr>
        <dsp:cNvPr id="0" name=""/>
        <dsp:cNvSpPr/>
      </dsp:nvSpPr>
      <dsp:spPr>
        <a:xfrm>
          <a:off x="0" y="2219284"/>
          <a:ext cx="8496944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e).- 2.000----------------</a:t>
          </a:r>
          <a:endParaRPr lang="en-US" sz="1600" kern="1200"/>
        </a:p>
      </dsp:txBody>
      <dsp:txXfrm>
        <a:off x="18734" y="2238018"/>
        <a:ext cx="8459476" cy="346292"/>
      </dsp:txXfrm>
    </dsp:sp>
    <dsp:sp modelId="{0B0B308D-E14F-4841-8AD3-A5B7FF62481C}">
      <dsp:nvSpPr>
        <dsp:cNvPr id="0" name=""/>
        <dsp:cNvSpPr/>
      </dsp:nvSpPr>
      <dsp:spPr>
        <a:xfrm>
          <a:off x="0" y="2649124"/>
          <a:ext cx="8496944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f).- 2.018----------------</a:t>
          </a:r>
          <a:endParaRPr lang="en-US" sz="1600" kern="1200" dirty="0"/>
        </a:p>
      </dsp:txBody>
      <dsp:txXfrm>
        <a:off x="18734" y="2667858"/>
        <a:ext cx="8459476" cy="346292"/>
      </dsp:txXfrm>
    </dsp:sp>
    <dsp:sp modelId="{5E80EBEC-77FD-4AB9-A93B-50E55436E956}">
      <dsp:nvSpPr>
        <dsp:cNvPr id="0" name=""/>
        <dsp:cNvSpPr/>
      </dsp:nvSpPr>
      <dsp:spPr>
        <a:xfrm>
          <a:off x="0" y="3078964"/>
          <a:ext cx="8496944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g).- 1.789---------------</a:t>
          </a:r>
          <a:endParaRPr lang="en-US" sz="1600" kern="1200"/>
        </a:p>
      </dsp:txBody>
      <dsp:txXfrm>
        <a:off x="18734" y="3097698"/>
        <a:ext cx="8459476" cy="346292"/>
      </dsp:txXfrm>
    </dsp:sp>
    <dsp:sp modelId="{3CA6AFEB-B6A4-4EF1-95C1-140E30A8FE09}">
      <dsp:nvSpPr>
        <dsp:cNvPr id="0" name=""/>
        <dsp:cNvSpPr/>
      </dsp:nvSpPr>
      <dsp:spPr>
        <a:xfrm>
          <a:off x="0" y="3508804"/>
          <a:ext cx="8496944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h).- 1.050----------------</a:t>
          </a:r>
          <a:endParaRPr lang="en-US" sz="1600" kern="1200"/>
        </a:p>
      </dsp:txBody>
      <dsp:txXfrm>
        <a:off x="18734" y="3527538"/>
        <a:ext cx="8459476" cy="346292"/>
      </dsp:txXfrm>
    </dsp:sp>
    <dsp:sp modelId="{481E2BE8-004E-4A4D-9973-10F49C4B0A99}">
      <dsp:nvSpPr>
        <dsp:cNvPr id="0" name=""/>
        <dsp:cNvSpPr/>
      </dsp:nvSpPr>
      <dsp:spPr>
        <a:xfrm>
          <a:off x="0" y="3938644"/>
          <a:ext cx="8496944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i).- 929--------------------</a:t>
          </a:r>
          <a:endParaRPr lang="en-US" sz="1600" kern="1200"/>
        </a:p>
      </dsp:txBody>
      <dsp:txXfrm>
        <a:off x="18734" y="3957378"/>
        <a:ext cx="8459476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BB02C-4366-4AD5-B527-9ECA571ACA54}">
      <dsp:nvSpPr>
        <dsp:cNvPr id="0" name=""/>
        <dsp:cNvSpPr/>
      </dsp:nvSpPr>
      <dsp:spPr>
        <a:xfrm>
          <a:off x="0" y="372452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3.- Calcula cuánto tiempo ha durado cada una de las etapas de la historia.</a:t>
          </a:r>
          <a:endParaRPr lang="en-US" sz="2100" kern="1200"/>
        </a:p>
      </dsp:txBody>
      <dsp:txXfrm>
        <a:off x="0" y="372452"/>
        <a:ext cx="2464593" cy="1478756"/>
      </dsp:txXfrm>
    </dsp:sp>
    <dsp:sp modelId="{DA998473-A4CA-4B67-AF6D-AA06020EFEB2}">
      <dsp:nvSpPr>
        <dsp:cNvPr id="0" name=""/>
        <dsp:cNvSpPr/>
      </dsp:nvSpPr>
      <dsp:spPr>
        <a:xfrm>
          <a:off x="2711053" y="372452"/>
          <a:ext cx="2464593" cy="1478756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LA PREHISTORIA-------------------------------------</a:t>
          </a:r>
          <a:endParaRPr lang="en-US" sz="2100" kern="1200"/>
        </a:p>
      </dsp:txBody>
      <dsp:txXfrm>
        <a:off x="2711053" y="372452"/>
        <a:ext cx="2464593" cy="1478756"/>
      </dsp:txXfrm>
    </dsp:sp>
    <dsp:sp modelId="{E1FAEFC3-4015-4EDC-B984-218B0BCA1544}">
      <dsp:nvSpPr>
        <dsp:cNvPr id="0" name=""/>
        <dsp:cNvSpPr/>
      </dsp:nvSpPr>
      <dsp:spPr>
        <a:xfrm>
          <a:off x="5422106" y="372452"/>
          <a:ext cx="2464593" cy="1478756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LA EDAD ANTIGUA------------------------------------</a:t>
          </a:r>
          <a:endParaRPr lang="en-US" sz="2100" kern="1200"/>
        </a:p>
      </dsp:txBody>
      <dsp:txXfrm>
        <a:off x="5422106" y="372452"/>
        <a:ext cx="2464593" cy="1478756"/>
      </dsp:txXfrm>
    </dsp:sp>
    <dsp:sp modelId="{3E2DA89C-2D6F-4A2D-9357-3F0B6888F8F0}">
      <dsp:nvSpPr>
        <dsp:cNvPr id="0" name=""/>
        <dsp:cNvSpPr/>
      </dsp:nvSpPr>
      <dsp:spPr>
        <a:xfrm>
          <a:off x="0" y="2097667"/>
          <a:ext cx="2464593" cy="1478756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LA EDAD MEDIA--------------------------------------</a:t>
          </a:r>
          <a:endParaRPr lang="en-US" sz="2100" kern="1200"/>
        </a:p>
      </dsp:txBody>
      <dsp:txXfrm>
        <a:off x="0" y="2097667"/>
        <a:ext cx="2464593" cy="1478756"/>
      </dsp:txXfrm>
    </dsp:sp>
    <dsp:sp modelId="{241BB0F0-922B-470C-986C-2A05EF4BD63E}">
      <dsp:nvSpPr>
        <dsp:cNvPr id="0" name=""/>
        <dsp:cNvSpPr/>
      </dsp:nvSpPr>
      <dsp:spPr>
        <a:xfrm>
          <a:off x="2711053" y="2097667"/>
          <a:ext cx="2464593" cy="1478756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LA EDAD MODERNA----------------------------------</a:t>
          </a:r>
          <a:endParaRPr lang="en-US" sz="2100" kern="1200"/>
        </a:p>
      </dsp:txBody>
      <dsp:txXfrm>
        <a:off x="2711053" y="2097667"/>
        <a:ext cx="2464593" cy="1478756"/>
      </dsp:txXfrm>
    </dsp:sp>
    <dsp:sp modelId="{97C20BA5-633C-479D-AD7A-6886B264FA46}">
      <dsp:nvSpPr>
        <dsp:cNvPr id="0" name=""/>
        <dsp:cNvSpPr/>
      </dsp:nvSpPr>
      <dsp:spPr>
        <a:xfrm>
          <a:off x="5422106" y="2097667"/>
          <a:ext cx="2464593" cy="1478756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LA EDAD CONTEMPORÁNEA-------------------------</a:t>
          </a:r>
          <a:endParaRPr lang="en-US" sz="2100" kern="1200"/>
        </a:p>
      </dsp:txBody>
      <dsp:txXfrm>
        <a:off x="5422106" y="2097667"/>
        <a:ext cx="2464593" cy="1478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17/09/2022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237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rgbClr val="5237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4DE27C6A-5B49-2F4E-C6F1-49511D934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485" y="4277356"/>
            <a:ext cx="7475220" cy="156032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5000" b="1">
                <a:solidFill>
                  <a:srgbClr val="52374E"/>
                </a:solidFill>
              </a:rPr>
              <a:t>INTRODUCCIÓN A </a:t>
            </a:r>
            <a:r>
              <a:rPr lang="es-ES" sz="5000" b="1" dirty="0">
                <a:solidFill>
                  <a:srgbClr val="52374E"/>
                </a:solidFill>
              </a:rPr>
              <a:t>LA HISTORIA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EC0F78-A3E4-AE9D-E0E7-BD7AB8E5B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29" r="2" b="18438"/>
          <a:stretch/>
        </p:blipFill>
        <p:spPr>
          <a:xfrm>
            <a:off x="182880" y="256540"/>
            <a:ext cx="8778240" cy="37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946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576" y="620688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899592" y="620688"/>
            <a:ext cx="6840760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	¿QUÉ ES LA HISTORIA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3568" y="1412776"/>
            <a:ext cx="7992888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2000" dirty="0">
                <a:latin typeface="+mj-lt"/>
                <a:ea typeface="Times New Roman" pitchFamily="18" charset="0"/>
                <a:cs typeface="Arial" pitchFamily="34" charset="0"/>
              </a:rPr>
              <a:t>Es la ciencia que estudia los acontecimientos más importantes que han ocurrido desde el origen del hombre hasta la actualidad</a:t>
            </a:r>
            <a:endParaRPr lang="es-ES" sz="2000" dirty="0">
              <a:latin typeface="+mj-lt"/>
            </a:endParaRPr>
          </a:p>
        </p:txBody>
      </p:sp>
      <p:graphicFrame>
        <p:nvGraphicFramePr>
          <p:cNvPr id="12" name="5 CuadroTexto">
            <a:extLst>
              <a:ext uri="{FF2B5EF4-FFF2-40B4-BE49-F238E27FC236}">
                <a16:creationId xmlns:a16="http://schemas.microsoft.com/office/drawing/2014/main" id="{2EEE85CB-6280-F4A5-905D-6D374F8D6E9C}"/>
              </a:ext>
            </a:extLst>
          </p:cNvPr>
          <p:cNvGraphicFramePr/>
          <p:nvPr/>
        </p:nvGraphicFramePr>
        <p:xfrm>
          <a:off x="691729" y="2425439"/>
          <a:ext cx="8064896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04ED25-693B-0889-7F10-C1BBE55D5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94" y="643466"/>
            <a:ext cx="807401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370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E8E3208-C138-80AC-137C-D617C9EE83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" r="24182" b="-1"/>
          <a:stretch/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3 CuadroTexto"/>
          <p:cNvSpPr txBox="1"/>
          <p:nvPr/>
        </p:nvSpPr>
        <p:spPr>
          <a:xfrm>
            <a:off x="6876255" y="365125"/>
            <a:ext cx="1639093" cy="1119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dirty="0">
                <a:latin typeface="+mj-lt"/>
                <a:ea typeface="+mj-ea"/>
                <a:cs typeface="+mj-cs"/>
              </a:rPr>
              <a:t>DÓNDE</a:t>
            </a:r>
          </a:p>
        </p:txBody>
      </p:sp>
      <p:sp>
        <p:nvSpPr>
          <p:cNvPr id="3" name="2 Rectángulo"/>
          <p:cNvSpPr/>
          <p:nvPr/>
        </p:nvSpPr>
        <p:spPr>
          <a:xfrm>
            <a:off x="6156176" y="1876615"/>
            <a:ext cx="2866642" cy="162439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u="sng" dirty="0"/>
              <a:t>El espacio </a:t>
            </a:r>
            <a:r>
              <a:rPr lang="en-US" sz="2000" u="sng" dirty="0" err="1"/>
              <a:t>geográfico</a:t>
            </a:r>
            <a:r>
              <a:rPr lang="en-US" sz="2000" dirty="0"/>
              <a:t>, es </a:t>
            </a:r>
            <a:r>
              <a:rPr lang="en-US" sz="2000" dirty="0" err="1"/>
              <a:t>decir</a:t>
            </a:r>
            <a:r>
              <a:rPr lang="en-US" sz="2000" dirty="0"/>
              <a:t>, </a:t>
            </a:r>
            <a:r>
              <a:rPr lang="en-US" sz="2000" dirty="0" err="1"/>
              <a:t>en</a:t>
            </a:r>
            <a:r>
              <a:rPr lang="en-US" sz="2000" dirty="0"/>
              <a:t> qué </a:t>
            </a:r>
            <a:r>
              <a:rPr lang="en-US" sz="2000" dirty="0" err="1"/>
              <a:t>lugar</a:t>
            </a:r>
            <a:r>
              <a:rPr lang="en-US" sz="2000" dirty="0"/>
              <a:t> de la tierra se desarrolló </a:t>
            </a:r>
            <a:r>
              <a:rPr lang="en-US" sz="2000" dirty="0" err="1"/>
              <a:t>esa</a:t>
            </a:r>
            <a:r>
              <a:rPr lang="en-US" sz="2000" dirty="0"/>
              <a:t> civilización, u </a:t>
            </a:r>
            <a:r>
              <a:rPr lang="en-US" sz="2000" dirty="0" err="1"/>
              <a:t>ocurrieron</a:t>
            </a:r>
            <a:r>
              <a:rPr lang="en-US" sz="2000" dirty="0"/>
              <a:t> ciertos acontecimientos.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DCEAAE1-20B1-3802-D70C-E9DB8DBCB2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76" b="1"/>
          <a:stretch/>
        </p:blipFill>
        <p:spPr>
          <a:xfrm>
            <a:off x="147637" y="173518"/>
            <a:ext cx="8848725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471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Resultado de imagen de la cronologÃ­a en histo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8595692" cy="3992071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395536" y="33265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CUÁNDO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23528" y="847164"/>
            <a:ext cx="8280920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LA</a:t>
            </a:r>
            <a:r>
              <a:rPr kumimoji="0" lang="es-ES_tradnl" sz="2000" b="0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CRONOLOGÍA</a:t>
            </a:r>
            <a:r>
              <a:rPr kumimoji="0" lang="es-ES_tradn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es decir, en qué fechas tuvo lugar esa civilización (años, siglos etc.)</a:t>
            </a:r>
            <a:endParaRPr kumimoji="0" lang="es-ES_tradn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5" name="Rectangle 1741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2 CuadroTexto"/>
          <p:cNvSpPr txBox="1"/>
          <p:nvPr/>
        </p:nvSpPr>
        <p:spPr>
          <a:xfrm>
            <a:off x="395536" y="627793"/>
            <a:ext cx="3017520" cy="17190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¿DE QUÉ VIVÍAN?: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ECONOMÍA</a:t>
            </a:r>
          </a:p>
        </p:txBody>
      </p:sp>
      <p:sp>
        <p:nvSpPr>
          <p:cNvPr id="1741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23008 w 2441321"/>
              <a:gd name="connsiteY2" fmla="*/ 0 h 18288"/>
              <a:gd name="connsiteX3" fmla="*/ 1782164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79817 w 2441321"/>
              <a:gd name="connsiteY6" fmla="*/ 18288 h 18288"/>
              <a:gd name="connsiteX7" fmla="*/ 1318313 w 2441321"/>
              <a:gd name="connsiteY7" fmla="*/ 18288 h 18288"/>
              <a:gd name="connsiteX8" fmla="*/ 659157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80302" y="-6619"/>
                  <a:pt x="363201" y="4913"/>
                  <a:pt x="585917" y="0"/>
                </a:cubicBezTo>
                <a:cubicBezTo>
                  <a:pt x="832357" y="-10107"/>
                  <a:pt x="996738" y="-34312"/>
                  <a:pt x="1196247" y="0"/>
                </a:cubicBezTo>
                <a:cubicBezTo>
                  <a:pt x="1357180" y="16623"/>
                  <a:pt x="1575042" y="-11041"/>
                  <a:pt x="1806578" y="0"/>
                </a:cubicBezTo>
                <a:cubicBezTo>
                  <a:pt x="2016334" y="246"/>
                  <a:pt x="2239353" y="-8732"/>
                  <a:pt x="2441321" y="0"/>
                </a:cubicBezTo>
                <a:cubicBezTo>
                  <a:pt x="2441188" y="8366"/>
                  <a:pt x="2440365" y="10017"/>
                  <a:pt x="2441321" y="18288"/>
                </a:cubicBezTo>
                <a:cubicBezTo>
                  <a:pt x="2159375" y="49009"/>
                  <a:pt x="2054495" y="45666"/>
                  <a:pt x="1830991" y="18288"/>
                </a:cubicBezTo>
                <a:cubicBezTo>
                  <a:pt x="1615846" y="7509"/>
                  <a:pt x="1521674" y="-5422"/>
                  <a:pt x="1269487" y="18288"/>
                </a:cubicBezTo>
                <a:cubicBezTo>
                  <a:pt x="1019660" y="53960"/>
                  <a:pt x="886911" y="42351"/>
                  <a:pt x="707983" y="18288"/>
                </a:cubicBezTo>
                <a:cubicBezTo>
                  <a:pt x="523434" y="27321"/>
                  <a:pt x="307885" y="34316"/>
                  <a:pt x="0" y="18288"/>
                </a:cubicBezTo>
                <a:cubicBezTo>
                  <a:pt x="-595" y="11182"/>
                  <a:pt x="-5" y="630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12126" y="-10265"/>
                  <a:pt x="442910" y="-11728"/>
                  <a:pt x="585917" y="0"/>
                </a:cubicBezTo>
                <a:cubicBezTo>
                  <a:pt x="724579" y="21751"/>
                  <a:pt x="879365" y="-33198"/>
                  <a:pt x="1123008" y="0"/>
                </a:cubicBezTo>
                <a:cubicBezTo>
                  <a:pt x="1377247" y="11220"/>
                  <a:pt x="1597861" y="-34280"/>
                  <a:pt x="1782164" y="0"/>
                </a:cubicBezTo>
                <a:cubicBezTo>
                  <a:pt x="1975975" y="-3055"/>
                  <a:pt x="2116392" y="-15531"/>
                  <a:pt x="2441321" y="0"/>
                </a:cubicBezTo>
                <a:cubicBezTo>
                  <a:pt x="2441666" y="6144"/>
                  <a:pt x="2441358" y="10525"/>
                  <a:pt x="2441321" y="18288"/>
                </a:cubicBezTo>
                <a:cubicBezTo>
                  <a:pt x="2180658" y="18322"/>
                  <a:pt x="2084222" y="5934"/>
                  <a:pt x="1879817" y="18288"/>
                </a:cubicBezTo>
                <a:cubicBezTo>
                  <a:pt x="1668182" y="16222"/>
                  <a:pt x="1551159" y="-6477"/>
                  <a:pt x="1318313" y="18288"/>
                </a:cubicBezTo>
                <a:cubicBezTo>
                  <a:pt x="1059871" y="56395"/>
                  <a:pt x="901959" y="23831"/>
                  <a:pt x="659157" y="18288"/>
                </a:cubicBezTo>
                <a:cubicBezTo>
                  <a:pt x="444692" y="28483"/>
                  <a:pt x="245032" y="39882"/>
                  <a:pt x="0" y="18288"/>
                </a:cubicBezTo>
                <a:cubicBezTo>
                  <a:pt x="-11" y="10485"/>
                  <a:pt x="-221" y="3288"/>
                  <a:pt x="0" y="0"/>
                </a:cubicBezTo>
                <a:close/>
              </a:path>
              <a:path w="2441321" h="18288" fill="none" stroke="0" extrusionOk="0">
                <a:moveTo>
                  <a:pt x="0" y="0"/>
                </a:moveTo>
                <a:cubicBezTo>
                  <a:pt x="265389" y="-22361"/>
                  <a:pt x="344845" y="-65"/>
                  <a:pt x="585917" y="0"/>
                </a:cubicBezTo>
                <a:cubicBezTo>
                  <a:pt x="858472" y="13102"/>
                  <a:pt x="949265" y="-8078"/>
                  <a:pt x="1196247" y="0"/>
                </a:cubicBezTo>
                <a:cubicBezTo>
                  <a:pt x="1379248" y="30707"/>
                  <a:pt x="1585336" y="24963"/>
                  <a:pt x="1806578" y="0"/>
                </a:cubicBezTo>
                <a:cubicBezTo>
                  <a:pt x="1986731" y="-19207"/>
                  <a:pt x="2264933" y="16601"/>
                  <a:pt x="2441321" y="0"/>
                </a:cubicBezTo>
                <a:cubicBezTo>
                  <a:pt x="2441440" y="8687"/>
                  <a:pt x="2440452" y="9944"/>
                  <a:pt x="2441321" y="18288"/>
                </a:cubicBezTo>
                <a:cubicBezTo>
                  <a:pt x="2149099" y="27348"/>
                  <a:pt x="2027305" y="56470"/>
                  <a:pt x="1830991" y="18288"/>
                </a:cubicBezTo>
                <a:cubicBezTo>
                  <a:pt x="1614571" y="-18764"/>
                  <a:pt x="1500998" y="10727"/>
                  <a:pt x="1269487" y="18288"/>
                </a:cubicBezTo>
                <a:cubicBezTo>
                  <a:pt x="1042399" y="37834"/>
                  <a:pt x="927922" y="45822"/>
                  <a:pt x="707983" y="18288"/>
                </a:cubicBezTo>
                <a:cubicBezTo>
                  <a:pt x="502575" y="-5380"/>
                  <a:pt x="350393" y="34499"/>
                  <a:pt x="0" y="18288"/>
                </a:cubicBezTo>
                <a:cubicBezTo>
                  <a:pt x="-394" y="12154"/>
                  <a:pt x="907" y="668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441321"/>
                      <a:gd name="connsiteY0" fmla="*/ 0 h 18288"/>
                      <a:gd name="connsiteX1" fmla="*/ 585917 w 2441321"/>
                      <a:gd name="connsiteY1" fmla="*/ 0 h 18288"/>
                      <a:gd name="connsiteX2" fmla="*/ 1196247 w 2441321"/>
                      <a:gd name="connsiteY2" fmla="*/ 0 h 18288"/>
                      <a:gd name="connsiteX3" fmla="*/ 1806578 w 2441321"/>
                      <a:gd name="connsiteY3" fmla="*/ 0 h 18288"/>
                      <a:gd name="connsiteX4" fmla="*/ 2441321 w 2441321"/>
                      <a:gd name="connsiteY4" fmla="*/ 0 h 18288"/>
                      <a:gd name="connsiteX5" fmla="*/ 2441321 w 2441321"/>
                      <a:gd name="connsiteY5" fmla="*/ 18288 h 18288"/>
                      <a:gd name="connsiteX6" fmla="*/ 1830991 w 2441321"/>
                      <a:gd name="connsiteY6" fmla="*/ 18288 h 18288"/>
                      <a:gd name="connsiteX7" fmla="*/ 1269487 w 2441321"/>
                      <a:gd name="connsiteY7" fmla="*/ 18288 h 18288"/>
                      <a:gd name="connsiteX8" fmla="*/ 707983 w 2441321"/>
                      <a:gd name="connsiteY8" fmla="*/ 18288 h 18288"/>
                      <a:gd name="connsiteX9" fmla="*/ 0 w 2441321"/>
                      <a:gd name="connsiteY9" fmla="*/ 18288 h 18288"/>
                      <a:gd name="connsiteX10" fmla="*/ 0 w 2441321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41321" h="18288" fill="none" extrusionOk="0">
                        <a:moveTo>
                          <a:pt x="0" y="0"/>
                        </a:moveTo>
                        <a:cubicBezTo>
                          <a:pt x="273217" y="-17533"/>
                          <a:pt x="355785" y="-4171"/>
                          <a:pt x="585917" y="0"/>
                        </a:cubicBezTo>
                        <a:cubicBezTo>
                          <a:pt x="816049" y="4171"/>
                          <a:pt x="991446" y="-9419"/>
                          <a:pt x="1196247" y="0"/>
                        </a:cubicBezTo>
                        <a:cubicBezTo>
                          <a:pt x="1401048" y="9419"/>
                          <a:pt x="1589984" y="-731"/>
                          <a:pt x="1806578" y="0"/>
                        </a:cubicBezTo>
                        <a:cubicBezTo>
                          <a:pt x="2023172" y="731"/>
                          <a:pt x="2247754" y="8393"/>
                          <a:pt x="2441321" y="0"/>
                        </a:cubicBezTo>
                        <a:cubicBezTo>
                          <a:pt x="2441167" y="8655"/>
                          <a:pt x="2440437" y="9975"/>
                          <a:pt x="2441321" y="18288"/>
                        </a:cubicBezTo>
                        <a:cubicBezTo>
                          <a:pt x="2169723" y="30506"/>
                          <a:pt x="2045712" y="39140"/>
                          <a:pt x="1830991" y="18288"/>
                        </a:cubicBezTo>
                        <a:cubicBezTo>
                          <a:pt x="1616270" y="-2564"/>
                          <a:pt x="1505876" y="3949"/>
                          <a:pt x="1269487" y="18288"/>
                        </a:cubicBezTo>
                        <a:cubicBezTo>
                          <a:pt x="1033098" y="32627"/>
                          <a:pt x="908661" y="41191"/>
                          <a:pt x="707983" y="18288"/>
                        </a:cubicBezTo>
                        <a:cubicBezTo>
                          <a:pt x="507305" y="-4615"/>
                          <a:pt x="333592" y="20759"/>
                          <a:pt x="0" y="18288"/>
                        </a:cubicBezTo>
                        <a:cubicBezTo>
                          <a:pt x="-688" y="11716"/>
                          <a:pt x="875" y="6357"/>
                          <a:pt x="0" y="0"/>
                        </a:cubicBezTo>
                        <a:close/>
                      </a:path>
                      <a:path w="2441321" h="18288" stroke="0" extrusionOk="0">
                        <a:moveTo>
                          <a:pt x="0" y="0"/>
                        </a:moveTo>
                        <a:cubicBezTo>
                          <a:pt x="207071" y="-14617"/>
                          <a:pt x="444194" y="-15606"/>
                          <a:pt x="585917" y="0"/>
                        </a:cubicBezTo>
                        <a:cubicBezTo>
                          <a:pt x="727640" y="15606"/>
                          <a:pt x="904326" y="-79"/>
                          <a:pt x="1123008" y="0"/>
                        </a:cubicBezTo>
                        <a:cubicBezTo>
                          <a:pt x="1341690" y="79"/>
                          <a:pt x="1600014" y="10401"/>
                          <a:pt x="1782164" y="0"/>
                        </a:cubicBezTo>
                        <a:cubicBezTo>
                          <a:pt x="1964314" y="-10401"/>
                          <a:pt x="2143537" y="-21488"/>
                          <a:pt x="2441321" y="0"/>
                        </a:cubicBezTo>
                        <a:cubicBezTo>
                          <a:pt x="2441735" y="5928"/>
                          <a:pt x="2441551" y="11133"/>
                          <a:pt x="2441321" y="18288"/>
                        </a:cubicBezTo>
                        <a:cubicBezTo>
                          <a:pt x="2166745" y="28773"/>
                          <a:pt x="2078726" y="15476"/>
                          <a:pt x="1879817" y="18288"/>
                        </a:cubicBezTo>
                        <a:cubicBezTo>
                          <a:pt x="1680908" y="21100"/>
                          <a:pt x="1548770" y="-4127"/>
                          <a:pt x="1318313" y="18288"/>
                        </a:cubicBezTo>
                        <a:cubicBezTo>
                          <a:pt x="1087856" y="40703"/>
                          <a:pt x="894613" y="3927"/>
                          <a:pt x="659157" y="18288"/>
                        </a:cubicBezTo>
                        <a:cubicBezTo>
                          <a:pt x="423701" y="32649"/>
                          <a:pt x="246611" y="33975"/>
                          <a:pt x="0" y="18288"/>
                        </a:cubicBezTo>
                        <a:cubicBezTo>
                          <a:pt x="-348" y="10388"/>
                          <a:pt x="-12" y="39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3 CuadroTexto"/>
          <p:cNvSpPr txBox="1"/>
          <p:nvPr/>
        </p:nvSpPr>
        <p:spPr>
          <a:xfrm>
            <a:off x="473202" y="2807208"/>
            <a:ext cx="2571750" cy="22596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La </a:t>
            </a:r>
            <a:r>
              <a:rPr lang="en-US" sz="1900" dirty="0" err="1"/>
              <a:t>economía</a:t>
            </a:r>
            <a:r>
              <a:rPr lang="en-US" sz="1900" dirty="0"/>
              <a:t> es la </a:t>
            </a:r>
            <a:r>
              <a:rPr lang="en-US" sz="1900" dirty="0" err="1"/>
              <a:t>manera</a:t>
            </a:r>
            <a:r>
              <a:rPr lang="en-US" sz="1900" dirty="0"/>
              <a:t> que </a:t>
            </a:r>
            <a:r>
              <a:rPr lang="en-US" sz="1900" dirty="0" err="1"/>
              <a:t>los</a:t>
            </a:r>
            <a:r>
              <a:rPr lang="en-US" sz="1900" dirty="0"/>
              <a:t> </a:t>
            </a:r>
            <a:r>
              <a:rPr lang="en-US" sz="1900" dirty="0" err="1"/>
              <a:t>seres</a:t>
            </a:r>
            <a:r>
              <a:rPr lang="en-US" sz="1900" dirty="0"/>
              <a:t> </a:t>
            </a:r>
            <a:r>
              <a:rPr lang="en-US" sz="1900" dirty="0" err="1"/>
              <a:t>humanos</a:t>
            </a:r>
            <a:r>
              <a:rPr lang="en-US" sz="1900" dirty="0"/>
              <a:t> </a:t>
            </a:r>
            <a:r>
              <a:rPr lang="en-US" sz="1900" dirty="0" err="1"/>
              <a:t>tienen</a:t>
            </a:r>
            <a:r>
              <a:rPr lang="en-US" sz="1900" dirty="0"/>
              <a:t> de </a:t>
            </a:r>
            <a:r>
              <a:rPr lang="en-US" sz="1900" dirty="0" err="1"/>
              <a:t>producir</a:t>
            </a:r>
            <a:r>
              <a:rPr lang="en-US" sz="1900" dirty="0"/>
              <a:t>, </a:t>
            </a:r>
            <a:r>
              <a:rPr lang="en-US" sz="1900" dirty="0" err="1"/>
              <a:t>intercambiar</a:t>
            </a:r>
            <a:r>
              <a:rPr lang="en-US" sz="1900" dirty="0"/>
              <a:t>, </a:t>
            </a:r>
            <a:r>
              <a:rPr lang="en-US" sz="1900" dirty="0" err="1"/>
              <a:t>consumir</a:t>
            </a:r>
            <a:r>
              <a:rPr lang="en-US" sz="1900" dirty="0"/>
              <a:t> y </a:t>
            </a:r>
            <a:r>
              <a:rPr lang="en-US" sz="1900" dirty="0" err="1"/>
              <a:t>distribuir</a:t>
            </a:r>
            <a:r>
              <a:rPr lang="en-US" sz="1900" dirty="0"/>
              <a:t> </a:t>
            </a:r>
            <a:r>
              <a:rPr lang="en-US" sz="1900" dirty="0" err="1"/>
              <a:t>los</a:t>
            </a:r>
            <a:r>
              <a:rPr lang="en-US" sz="1900" dirty="0"/>
              <a:t> </a:t>
            </a:r>
            <a:r>
              <a:rPr lang="en-US" sz="1900" dirty="0" err="1"/>
              <a:t>bienes</a:t>
            </a:r>
            <a:r>
              <a:rPr lang="en-US" sz="1900" dirty="0"/>
              <a:t> y </a:t>
            </a:r>
            <a:r>
              <a:rPr lang="en-US" sz="1900" dirty="0" err="1"/>
              <a:t>servicios</a:t>
            </a:r>
            <a:r>
              <a:rPr lang="en-US" sz="1900" dirty="0"/>
              <a:t> que </a:t>
            </a:r>
            <a:r>
              <a:rPr lang="en-US" sz="1900" dirty="0" err="1"/>
              <a:t>necesitan</a:t>
            </a:r>
            <a:r>
              <a:rPr lang="en-US" sz="1900" dirty="0"/>
              <a:t> para </a:t>
            </a:r>
            <a:r>
              <a:rPr lang="en-US" sz="1900" dirty="0" err="1"/>
              <a:t>vivir</a:t>
            </a:r>
            <a:r>
              <a:rPr lang="en-US" sz="1900" dirty="0"/>
              <a:t>.</a:t>
            </a:r>
          </a:p>
        </p:txBody>
      </p:sp>
      <p:pic>
        <p:nvPicPr>
          <p:cNvPr id="17410" name="Picture 2" descr="Resultado de imagen de LA ECONOMÃA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490722" y="1487329"/>
            <a:ext cx="5177790" cy="3883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5" name="Rectangle 19464">
            <a:extLst>
              <a:ext uri="{FF2B5EF4-FFF2-40B4-BE49-F238E27FC236}">
                <a16:creationId xmlns:a16="http://schemas.microsoft.com/office/drawing/2014/main" id="{9D9CE3C4-25D7-403C-9312-F3B39099D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32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4 CuadroTexto"/>
          <p:cNvSpPr txBox="1"/>
          <p:nvPr/>
        </p:nvSpPr>
        <p:spPr>
          <a:xfrm>
            <a:off x="5053700" y="1556792"/>
            <a:ext cx="2974684" cy="71556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 SOCIEDAD</a:t>
            </a:r>
          </a:p>
        </p:txBody>
      </p:sp>
      <p:pic>
        <p:nvPicPr>
          <p:cNvPr id="19458" name="Picture 2" descr="Resultado de imagen de LA SOCIEDAD"/>
          <p:cNvPicPr>
            <a:picLocks noChangeAspect="1" noChangeArrowheads="1"/>
          </p:cNvPicPr>
          <p:nvPr/>
        </p:nvPicPr>
        <p:blipFill rotWithShape="1">
          <a:blip r:embed="rId2" cstate="print">
            <a:alphaModFix/>
          </a:blip>
          <a:srcRect l="23151" r="17641" b="-1"/>
          <a:stretch/>
        </p:blipFill>
        <p:spPr bwMode="auto">
          <a:xfrm>
            <a:off x="228" y="-20320"/>
            <a:ext cx="3334096" cy="3730714"/>
          </a:xfrm>
          <a:custGeom>
            <a:avLst/>
            <a:gdLst/>
            <a:ahLst/>
            <a:cxnLst/>
            <a:rect l="l" t="t" r="r" b="b"/>
            <a:pathLst>
              <a:path w="4443799" h="3776782">
                <a:moveTo>
                  <a:pt x="0" y="0"/>
                </a:moveTo>
                <a:lnTo>
                  <a:pt x="4164578" y="0"/>
                </a:lnTo>
                <a:lnTo>
                  <a:pt x="4238884" y="154250"/>
                </a:lnTo>
                <a:cubicBezTo>
                  <a:pt x="4370833" y="466214"/>
                  <a:pt x="4443799" y="809200"/>
                  <a:pt x="4443799" y="1169228"/>
                </a:cubicBezTo>
                <a:cubicBezTo>
                  <a:pt x="4443799" y="2609341"/>
                  <a:pt x="3276357" y="3776782"/>
                  <a:pt x="1836244" y="3776782"/>
                </a:cubicBezTo>
                <a:cubicBezTo>
                  <a:pt x="1206195" y="3776782"/>
                  <a:pt x="628337" y="3553326"/>
                  <a:pt x="177598" y="3181344"/>
                </a:cubicBezTo>
                <a:lnTo>
                  <a:pt x="0" y="3019932"/>
                </a:lnTo>
                <a:close/>
              </a:path>
            </a:pathLst>
          </a:custGeom>
          <a:noFill/>
          <a:effectLst>
            <a:softEdge rad="0"/>
          </a:effectLst>
        </p:spPr>
      </p:pic>
      <p:pic>
        <p:nvPicPr>
          <p:cNvPr id="19460" name="Picture 4" descr="Resultado de imagen de LAS CLASES SOCIALES"/>
          <p:cNvPicPr>
            <a:picLocks noChangeAspect="1" noChangeArrowheads="1"/>
          </p:cNvPicPr>
          <p:nvPr/>
        </p:nvPicPr>
        <p:blipFill rotWithShape="1">
          <a:blip r:embed="rId3" cstate="print">
            <a:alphaModFix/>
          </a:blip>
          <a:srcRect l="22825" r="11575"/>
          <a:stretch/>
        </p:blipFill>
        <p:spPr bwMode="auto">
          <a:xfrm>
            <a:off x="6433" y="3917279"/>
            <a:ext cx="2580440" cy="2950205"/>
          </a:xfrm>
          <a:custGeom>
            <a:avLst/>
            <a:gdLst/>
            <a:ahLst/>
            <a:cxnLst/>
            <a:rect l="l" t="t" r="r" b="b"/>
            <a:pathLst>
              <a:path w="3440586" h="2950205">
                <a:moveTo>
                  <a:pt x="1539166" y="0"/>
                </a:moveTo>
                <a:cubicBezTo>
                  <a:pt x="2589292" y="0"/>
                  <a:pt x="3440586" y="851294"/>
                  <a:pt x="3440586" y="1901419"/>
                </a:cubicBezTo>
                <a:cubicBezTo>
                  <a:pt x="3440586" y="2229583"/>
                  <a:pt x="3357452" y="2538330"/>
                  <a:pt x="3211095" y="2807749"/>
                </a:cubicBezTo>
                <a:lnTo>
                  <a:pt x="3124550" y="2950205"/>
                </a:lnTo>
                <a:lnTo>
                  <a:pt x="0" y="2950205"/>
                </a:lnTo>
                <a:lnTo>
                  <a:pt x="0" y="788141"/>
                </a:lnTo>
                <a:lnTo>
                  <a:pt x="71938" y="691940"/>
                </a:lnTo>
                <a:cubicBezTo>
                  <a:pt x="420687" y="269355"/>
                  <a:pt x="948471" y="0"/>
                  <a:pt x="1539166" y="0"/>
                </a:cubicBezTo>
                <a:close/>
              </a:path>
            </a:pathLst>
          </a:custGeom>
          <a:noFill/>
          <a:effectLst>
            <a:softEdge rad="0"/>
          </a:effectLst>
        </p:spPr>
      </p:pic>
      <p:grpSp>
        <p:nvGrpSpPr>
          <p:cNvPr id="19467" name="Group 19466">
            <a:extLst>
              <a:ext uri="{FF2B5EF4-FFF2-40B4-BE49-F238E27FC236}">
                <a16:creationId xmlns:a16="http://schemas.microsoft.com/office/drawing/2014/main" id="{2E56C079-9BED-4728-8FAD-2F9E3A179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8" y="-20320"/>
            <a:ext cx="3464506" cy="3993680"/>
            <a:chOff x="6642" y="0"/>
            <a:chExt cx="4656944" cy="4026189"/>
          </a:xfrm>
        </p:grpSpPr>
        <p:sp>
          <p:nvSpPr>
            <p:cNvPr id="19468" name="Freeform: Shape 19467">
              <a:extLst>
                <a:ext uri="{FF2B5EF4-FFF2-40B4-BE49-F238E27FC236}">
                  <a16:creationId xmlns:a16="http://schemas.microsoft.com/office/drawing/2014/main" id="{4FE2DBDC-CA19-4342-8088-8ADCA94AA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3" y="0"/>
              <a:ext cx="4481649" cy="3774194"/>
            </a:xfrm>
            <a:custGeom>
              <a:avLst/>
              <a:gdLst>
                <a:gd name="connsiteX0" fmla="*/ 3838758 w 4481649"/>
                <a:gd name="connsiteY0" fmla="*/ 0 h 3774194"/>
                <a:gd name="connsiteX1" fmla="*/ 4072279 w 4481649"/>
                <a:gd name="connsiteY1" fmla="*/ 0 h 3774194"/>
                <a:gd name="connsiteX2" fmla="*/ 4075362 w 4481649"/>
                <a:gd name="connsiteY2" fmla="*/ 4673 h 3774194"/>
                <a:gd name="connsiteX3" fmla="*/ 4106646 w 4481649"/>
                <a:gd name="connsiteY3" fmla="*/ 54070 h 3774194"/>
                <a:gd name="connsiteX4" fmla="*/ 4136804 w 4481649"/>
                <a:gd name="connsiteY4" fmla="*/ 104160 h 3774194"/>
                <a:gd name="connsiteX5" fmla="*/ 4246950 w 4481649"/>
                <a:gd name="connsiteY5" fmla="*/ 310241 h 3774194"/>
                <a:gd name="connsiteX6" fmla="*/ 4397741 w 4481649"/>
                <a:gd name="connsiteY6" fmla="*/ 750480 h 3774194"/>
                <a:gd name="connsiteX7" fmla="*/ 4433098 w 4481649"/>
                <a:gd name="connsiteY7" fmla="*/ 979526 h 3774194"/>
                <a:gd name="connsiteX8" fmla="*/ 4456064 w 4481649"/>
                <a:gd name="connsiteY8" fmla="*/ 1208745 h 3774194"/>
                <a:gd name="connsiteX9" fmla="*/ 4474350 w 4481649"/>
                <a:gd name="connsiteY9" fmla="*/ 1437964 h 3774194"/>
                <a:gd name="connsiteX10" fmla="*/ 4478075 w 4481649"/>
                <a:gd name="connsiteY10" fmla="*/ 1495420 h 3774194"/>
                <a:gd name="connsiteX11" fmla="*/ 4479722 w 4481649"/>
                <a:gd name="connsiteY11" fmla="*/ 1524971 h 3774194"/>
                <a:gd name="connsiteX12" fmla="*/ 4480936 w 4481649"/>
                <a:gd name="connsiteY12" fmla="*/ 1555043 h 3774194"/>
                <a:gd name="connsiteX13" fmla="*/ 4479288 w 4481649"/>
                <a:gd name="connsiteY13" fmla="*/ 1676195 h 3774194"/>
                <a:gd name="connsiteX14" fmla="*/ 4355883 w 4481649"/>
                <a:gd name="connsiteY14" fmla="*/ 2152052 h 3774194"/>
                <a:gd name="connsiteX15" fmla="*/ 4081600 w 4481649"/>
                <a:gd name="connsiteY15" fmla="*/ 2556153 h 3774194"/>
                <a:gd name="connsiteX16" fmla="*/ 3914431 w 4481649"/>
                <a:gd name="connsiteY16" fmla="*/ 2724623 h 3774194"/>
                <a:gd name="connsiteX17" fmla="*/ 3740156 w 4481649"/>
                <a:gd name="connsiteY17" fmla="*/ 2877753 h 3774194"/>
                <a:gd name="connsiteX18" fmla="*/ 3386143 w 4481649"/>
                <a:gd name="connsiteY18" fmla="*/ 3153683 h 3774194"/>
                <a:gd name="connsiteX19" fmla="*/ 3297056 w 4481649"/>
                <a:gd name="connsiteY19" fmla="*/ 3221018 h 3774194"/>
                <a:gd name="connsiteX20" fmla="*/ 3205542 w 4481649"/>
                <a:gd name="connsiteY20" fmla="*/ 3288787 h 3774194"/>
                <a:gd name="connsiteX21" fmla="*/ 3111775 w 4481649"/>
                <a:gd name="connsiteY21" fmla="*/ 3355690 h 3774194"/>
                <a:gd name="connsiteX22" fmla="*/ 3015060 w 4481649"/>
                <a:gd name="connsiteY22" fmla="*/ 3420685 h 3774194"/>
                <a:gd name="connsiteX23" fmla="*/ 2812014 w 4481649"/>
                <a:gd name="connsiteY23" fmla="*/ 3542705 h 3774194"/>
                <a:gd name="connsiteX24" fmla="*/ 2593627 w 4481649"/>
                <a:gd name="connsiteY24" fmla="*/ 3646439 h 3774194"/>
                <a:gd name="connsiteX25" fmla="*/ 2118377 w 4481649"/>
                <a:gd name="connsiteY25" fmla="*/ 3765771 h 3774194"/>
                <a:gd name="connsiteX26" fmla="*/ 1996011 w 4481649"/>
                <a:gd name="connsiteY26" fmla="*/ 3773484 h 3774194"/>
                <a:gd name="connsiteX27" fmla="*/ 1965420 w 4481649"/>
                <a:gd name="connsiteY27" fmla="*/ 3774177 h 3774194"/>
                <a:gd name="connsiteX28" fmla="*/ 1934915 w 4481649"/>
                <a:gd name="connsiteY28" fmla="*/ 3774003 h 3774194"/>
                <a:gd name="connsiteX29" fmla="*/ 1904497 w 4481649"/>
                <a:gd name="connsiteY29" fmla="*/ 3773658 h 3774194"/>
                <a:gd name="connsiteX30" fmla="*/ 1874945 w 4481649"/>
                <a:gd name="connsiteY30" fmla="*/ 3772531 h 3774194"/>
                <a:gd name="connsiteX31" fmla="*/ 1638881 w 4481649"/>
                <a:gd name="connsiteY31" fmla="*/ 3753725 h 3774194"/>
                <a:gd name="connsiteX32" fmla="*/ 1404288 w 4481649"/>
                <a:gd name="connsiteY32" fmla="*/ 3712301 h 3774194"/>
                <a:gd name="connsiteX33" fmla="*/ 1173856 w 4481649"/>
                <a:gd name="connsiteY33" fmla="*/ 3647392 h 3774194"/>
                <a:gd name="connsiteX34" fmla="*/ 732751 w 4481649"/>
                <a:gd name="connsiteY34" fmla="*/ 3452230 h 3774194"/>
                <a:gd name="connsiteX35" fmla="*/ 360973 w 4481649"/>
                <a:gd name="connsiteY35" fmla="*/ 3148396 h 3774194"/>
                <a:gd name="connsiteX36" fmla="*/ 210269 w 4481649"/>
                <a:gd name="connsiteY36" fmla="*/ 2965542 h 3774194"/>
                <a:gd name="connsiteX37" fmla="*/ 78631 w 4481649"/>
                <a:gd name="connsiteY37" fmla="*/ 2771940 h 3774194"/>
                <a:gd name="connsiteX38" fmla="*/ 47866 w 4481649"/>
                <a:gd name="connsiteY38" fmla="*/ 2722630 h 3774194"/>
                <a:gd name="connsiteX39" fmla="*/ 18488 w 4481649"/>
                <a:gd name="connsiteY39" fmla="*/ 2674792 h 3774194"/>
                <a:gd name="connsiteX40" fmla="*/ 0 w 4481649"/>
                <a:gd name="connsiteY40" fmla="*/ 2645223 h 3774194"/>
                <a:gd name="connsiteX41" fmla="*/ 0 w 4481649"/>
                <a:gd name="connsiteY41" fmla="*/ 2227021 h 3774194"/>
                <a:gd name="connsiteX42" fmla="*/ 25421 w 4481649"/>
                <a:gd name="connsiteY42" fmla="*/ 2260119 h 3774194"/>
                <a:gd name="connsiteX43" fmla="*/ 167979 w 4481649"/>
                <a:gd name="connsiteY43" fmla="*/ 2432922 h 3774194"/>
                <a:gd name="connsiteX44" fmla="*/ 238868 w 4481649"/>
                <a:gd name="connsiteY44" fmla="*/ 2523135 h 3774194"/>
                <a:gd name="connsiteX45" fmla="*/ 272926 w 4481649"/>
                <a:gd name="connsiteY45" fmla="*/ 2567420 h 3774194"/>
                <a:gd name="connsiteX46" fmla="*/ 306290 w 4481649"/>
                <a:gd name="connsiteY46" fmla="*/ 2609797 h 3774194"/>
                <a:gd name="connsiteX47" fmla="*/ 592966 w 4481649"/>
                <a:gd name="connsiteY47" fmla="*/ 2922991 h 3774194"/>
                <a:gd name="connsiteX48" fmla="*/ 745402 w 4481649"/>
                <a:gd name="connsiteY48" fmla="*/ 3063902 h 3774194"/>
                <a:gd name="connsiteX49" fmla="*/ 905033 w 4481649"/>
                <a:gd name="connsiteY49" fmla="*/ 3193806 h 3774194"/>
                <a:gd name="connsiteX50" fmla="*/ 1261644 w 4481649"/>
                <a:gd name="connsiteY50" fmla="*/ 3399280 h 3774194"/>
                <a:gd name="connsiteX51" fmla="*/ 1461138 w 4481649"/>
                <a:gd name="connsiteY51" fmla="*/ 3457343 h 3774194"/>
                <a:gd name="connsiteX52" fmla="*/ 1512268 w 4481649"/>
                <a:gd name="connsiteY52" fmla="*/ 3467570 h 3774194"/>
                <a:gd name="connsiteX53" fmla="*/ 1563832 w 4481649"/>
                <a:gd name="connsiteY53" fmla="*/ 3476149 h 3774194"/>
                <a:gd name="connsiteX54" fmla="*/ 1667912 w 4481649"/>
                <a:gd name="connsiteY54" fmla="*/ 3488455 h 3774194"/>
                <a:gd name="connsiteX55" fmla="*/ 1720255 w 4481649"/>
                <a:gd name="connsiteY55" fmla="*/ 3492441 h 3774194"/>
                <a:gd name="connsiteX56" fmla="*/ 1772771 w 4481649"/>
                <a:gd name="connsiteY56" fmla="*/ 3495215 h 3774194"/>
                <a:gd name="connsiteX57" fmla="*/ 1825462 w 4481649"/>
                <a:gd name="connsiteY57" fmla="*/ 3496428 h 3774194"/>
                <a:gd name="connsiteX58" fmla="*/ 1878238 w 4481649"/>
                <a:gd name="connsiteY58" fmla="*/ 3496167 h 3774194"/>
                <a:gd name="connsiteX59" fmla="*/ 1904671 w 4481649"/>
                <a:gd name="connsiteY59" fmla="*/ 3495907 h 3774194"/>
                <a:gd name="connsiteX60" fmla="*/ 1930149 w 4481649"/>
                <a:gd name="connsiteY60" fmla="*/ 3494782 h 3774194"/>
                <a:gd name="connsiteX61" fmla="*/ 1955541 w 4481649"/>
                <a:gd name="connsiteY61" fmla="*/ 3493482 h 3774194"/>
                <a:gd name="connsiteX62" fmla="*/ 1980846 w 4481649"/>
                <a:gd name="connsiteY62" fmla="*/ 3491401 h 3774194"/>
                <a:gd name="connsiteX63" fmla="*/ 2081199 w 4481649"/>
                <a:gd name="connsiteY63" fmla="*/ 3479010 h 3774194"/>
                <a:gd name="connsiteX64" fmla="*/ 2463462 w 4481649"/>
                <a:gd name="connsiteY64" fmla="*/ 3353524 h 3774194"/>
                <a:gd name="connsiteX65" fmla="*/ 2816606 w 4481649"/>
                <a:gd name="connsiteY65" fmla="*/ 3133490 h 3774194"/>
                <a:gd name="connsiteX66" fmla="*/ 2902227 w 4481649"/>
                <a:gd name="connsiteY66" fmla="*/ 3068842 h 3774194"/>
                <a:gd name="connsiteX67" fmla="*/ 2987849 w 4481649"/>
                <a:gd name="connsiteY67" fmla="*/ 3002026 h 3774194"/>
                <a:gd name="connsiteX68" fmla="*/ 3161258 w 4481649"/>
                <a:gd name="connsiteY68" fmla="*/ 2863368 h 3774194"/>
                <a:gd name="connsiteX69" fmla="*/ 3517696 w 4481649"/>
                <a:gd name="connsiteY69" fmla="*/ 2594978 h 3774194"/>
                <a:gd name="connsiteX70" fmla="*/ 3849781 w 4481649"/>
                <a:gd name="connsiteY70" fmla="*/ 2328061 h 3774194"/>
                <a:gd name="connsiteX71" fmla="*/ 4115313 w 4481649"/>
                <a:gd name="connsiteY71" fmla="*/ 2022147 h 3774194"/>
                <a:gd name="connsiteX72" fmla="*/ 4205786 w 4481649"/>
                <a:gd name="connsiteY72" fmla="*/ 1844318 h 3774194"/>
                <a:gd name="connsiteX73" fmla="*/ 4260902 w 4481649"/>
                <a:gd name="connsiteY73" fmla="*/ 1650024 h 3774194"/>
                <a:gd name="connsiteX74" fmla="*/ 4276155 w 4481649"/>
                <a:gd name="connsiteY74" fmla="*/ 1548110 h 3774194"/>
                <a:gd name="connsiteX75" fmla="*/ 4278669 w 4481649"/>
                <a:gd name="connsiteY75" fmla="*/ 1522285 h 3774194"/>
                <a:gd name="connsiteX76" fmla="*/ 4280575 w 4481649"/>
                <a:gd name="connsiteY76" fmla="*/ 1495940 h 3774194"/>
                <a:gd name="connsiteX77" fmla="*/ 4283348 w 4481649"/>
                <a:gd name="connsiteY77" fmla="*/ 1441517 h 3774194"/>
                <a:gd name="connsiteX78" fmla="*/ 4278582 w 4481649"/>
                <a:gd name="connsiteY78" fmla="*/ 1223910 h 3774194"/>
                <a:gd name="connsiteX79" fmla="*/ 4247990 w 4481649"/>
                <a:gd name="connsiteY79" fmla="*/ 1008990 h 3774194"/>
                <a:gd name="connsiteX80" fmla="*/ 4196080 w 4481649"/>
                <a:gd name="connsiteY80" fmla="*/ 799270 h 3774194"/>
                <a:gd name="connsiteX81" fmla="*/ 4062015 w 4481649"/>
                <a:gd name="connsiteY81" fmla="*/ 392396 h 3774194"/>
                <a:gd name="connsiteX82" fmla="*/ 3970675 w 4481649"/>
                <a:gd name="connsiteY82" fmla="*/ 199228 h 3774194"/>
                <a:gd name="connsiteX83" fmla="*/ 3944070 w 4481649"/>
                <a:gd name="connsiteY83" fmla="*/ 152951 h 3774194"/>
                <a:gd name="connsiteX84" fmla="*/ 3916078 w 4481649"/>
                <a:gd name="connsiteY84" fmla="*/ 107540 h 3774194"/>
                <a:gd name="connsiteX85" fmla="*/ 3886439 w 4481649"/>
                <a:gd name="connsiteY85" fmla="*/ 63170 h 3774194"/>
                <a:gd name="connsiteX86" fmla="*/ 3855502 w 4481649"/>
                <a:gd name="connsiteY86" fmla="*/ 19753 h 3774194"/>
                <a:gd name="connsiteX87" fmla="*/ 143864 w 4481649"/>
                <a:gd name="connsiteY87" fmla="*/ 0 h 3774194"/>
                <a:gd name="connsiteX88" fmla="*/ 437641 w 4481649"/>
                <a:gd name="connsiteY88" fmla="*/ 0 h 3774194"/>
                <a:gd name="connsiteX89" fmla="*/ 429955 w 4481649"/>
                <a:gd name="connsiteY89" fmla="*/ 6407 h 3774194"/>
                <a:gd name="connsiteX90" fmla="*/ 137300 w 4481649"/>
                <a:gd name="connsiteY90" fmla="*/ 320554 h 3774194"/>
                <a:gd name="connsiteX91" fmla="*/ 12931 w 4481649"/>
                <a:gd name="connsiteY91" fmla="*/ 495447 h 3774194"/>
                <a:gd name="connsiteX92" fmla="*/ 0 w 4481649"/>
                <a:gd name="connsiteY92" fmla="*/ 517906 h 3774194"/>
                <a:gd name="connsiteX93" fmla="*/ 0 w 4481649"/>
                <a:gd name="connsiteY93" fmla="*/ 176135 h 3774194"/>
                <a:gd name="connsiteX94" fmla="*/ 125001 w 4481649"/>
                <a:gd name="connsiteY94" fmla="*/ 19820 h 377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4481649" h="3774194">
                  <a:moveTo>
                    <a:pt x="3838758" y="0"/>
                  </a:moveTo>
                  <a:lnTo>
                    <a:pt x="4072279" y="0"/>
                  </a:lnTo>
                  <a:lnTo>
                    <a:pt x="4075362" y="4673"/>
                  </a:lnTo>
                  <a:cubicBezTo>
                    <a:pt x="4085761" y="21140"/>
                    <a:pt x="4096420" y="37518"/>
                    <a:pt x="4106646" y="54070"/>
                  </a:cubicBezTo>
                  <a:lnTo>
                    <a:pt x="4136804" y="104160"/>
                  </a:lnTo>
                  <a:cubicBezTo>
                    <a:pt x="4176234" y="171410"/>
                    <a:pt x="4213413" y="239959"/>
                    <a:pt x="4246950" y="310241"/>
                  </a:cubicBezTo>
                  <a:cubicBezTo>
                    <a:pt x="4314200" y="450805"/>
                    <a:pt x="4366023" y="598737"/>
                    <a:pt x="4397741" y="750480"/>
                  </a:cubicBezTo>
                  <a:cubicBezTo>
                    <a:pt x="4413514" y="826396"/>
                    <a:pt x="4424520" y="902917"/>
                    <a:pt x="4433098" y="979526"/>
                  </a:cubicBezTo>
                  <a:cubicBezTo>
                    <a:pt x="4441851" y="1056048"/>
                    <a:pt x="4448872" y="1132484"/>
                    <a:pt x="4456064" y="1208745"/>
                  </a:cubicBezTo>
                  <a:cubicBezTo>
                    <a:pt x="4462910" y="1285094"/>
                    <a:pt x="4468976" y="1361442"/>
                    <a:pt x="4474350" y="1437964"/>
                  </a:cubicBezTo>
                  <a:lnTo>
                    <a:pt x="4478075" y="1495420"/>
                  </a:lnTo>
                  <a:cubicBezTo>
                    <a:pt x="4478769" y="1504867"/>
                    <a:pt x="4479203" y="1515005"/>
                    <a:pt x="4479722" y="1524971"/>
                  </a:cubicBezTo>
                  <a:cubicBezTo>
                    <a:pt x="4480243" y="1534938"/>
                    <a:pt x="4480762" y="1544991"/>
                    <a:pt x="4480936" y="1555043"/>
                  </a:cubicBezTo>
                  <a:cubicBezTo>
                    <a:pt x="4482236" y="1595167"/>
                    <a:pt x="4481802" y="1635638"/>
                    <a:pt x="4479288" y="1676195"/>
                  </a:cubicBezTo>
                  <a:cubicBezTo>
                    <a:pt x="4469929" y="1838512"/>
                    <a:pt x="4426339" y="2002042"/>
                    <a:pt x="4355883" y="2152052"/>
                  </a:cubicBezTo>
                  <a:cubicBezTo>
                    <a:pt x="4285601" y="2302496"/>
                    <a:pt x="4188714" y="2437514"/>
                    <a:pt x="4081600" y="2556153"/>
                  </a:cubicBezTo>
                  <a:cubicBezTo>
                    <a:pt x="4028043" y="2615690"/>
                    <a:pt x="3971801" y="2671500"/>
                    <a:pt x="3914431" y="2724623"/>
                  </a:cubicBezTo>
                  <a:cubicBezTo>
                    <a:pt x="3857061" y="2777747"/>
                    <a:pt x="3798911" y="2828876"/>
                    <a:pt x="3740156" y="2877753"/>
                  </a:cubicBezTo>
                  <a:cubicBezTo>
                    <a:pt x="3622902" y="2975940"/>
                    <a:pt x="3503050" y="3065461"/>
                    <a:pt x="3386143" y="3153683"/>
                  </a:cubicBezTo>
                  <a:lnTo>
                    <a:pt x="3297056" y="3221018"/>
                  </a:lnTo>
                  <a:cubicBezTo>
                    <a:pt x="3266898" y="3243636"/>
                    <a:pt x="3236480" y="3266429"/>
                    <a:pt x="3205542" y="3288787"/>
                  </a:cubicBezTo>
                  <a:cubicBezTo>
                    <a:pt x="3174691" y="3311233"/>
                    <a:pt x="3143492" y="3333591"/>
                    <a:pt x="3111775" y="3355690"/>
                  </a:cubicBezTo>
                  <a:cubicBezTo>
                    <a:pt x="3079970" y="3377615"/>
                    <a:pt x="3047905" y="3399367"/>
                    <a:pt x="3015060" y="3420685"/>
                  </a:cubicBezTo>
                  <a:cubicBezTo>
                    <a:pt x="2949718" y="3463410"/>
                    <a:pt x="2882296" y="3504834"/>
                    <a:pt x="2812014" y="3542705"/>
                  </a:cubicBezTo>
                  <a:cubicBezTo>
                    <a:pt x="2741818" y="3580750"/>
                    <a:pt x="2669196" y="3616108"/>
                    <a:pt x="2593627" y="3646439"/>
                  </a:cubicBezTo>
                  <a:cubicBezTo>
                    <a:pt x="2443183" y="3707968"/>
                    <a:pt x="2281560" y="3749478"/>
                    <a:pt x="2118377" y="3765771"/>
                  </a:cubicBezTo>
                  <a:cubicBezTo>
                    <a:pt x="2077559" y="3769671"/>
                    <a:pt x="2036742" y="3772618"/>
                    <a:pt x="1996011" y="3773484"/>
                  </a:cubicBezTo>
                  <a:lnTo>
                    <a:pt x="1965420" y="3774177"/>
                  </a:lnTo>
                  <a:cubicBezTo>
                    <a:pt x="1955280" y="3774264"/>
                    <a:pt x="1945054" y="3774003"/>
                    <a:pt x="1934915" y="3774003"/>
                  </a:cubicBezTo>
                  <a:lnTo>
                    <a:pt x="1904497" y="3773658"/>
                  </a:lnTo>
                  <a:lnTo>
                    <a:pt x="1874945" y="3772531"/>
                  </a:lnTo>
                  <a:cubicBezTo>
                    <a:pt x="1796257" y="3770017"/>
                    <a:pt x="1717395" y="3763778"/>
                    <a:pt x="1638881" y="3753725"/>
                  </a:cubicBezTo>
                  <a:cubicBezTo>
                    <a:pt x="1560279" y="3744192"/>
                    <a:pt x="1481850" y="3730500"/>
                    <a:pt x="1404288" y="3712301"/>
                  </a:cubicBezTo>
                  <a:cubicBezTo>
                    <a:pt x="1326813" y="3693928"/>
                    <a:pt x="1249944" y="3672177"/>
                    <a:pt x="1173856" y="3647392"/>
                  </a:cubicBezTo>
                  <a:cubicBezTo>
                    <a:pt x="1021938" y="3597388"/>
                    <a:pt x="871755" y="3535165"/>
                    <a:pt x="732751" y="3452230"/>
                  </a:cubicBezTo>
                  <a:cubicBezTo>
                    <a:pt x="593659" y="3369470"/>
                    <a:pt x="469474" y="3264522"/>
                    <a:pt x="360973" y="3148396"/>
                  </a:cubicBezTo>
                  <a:cubicBezTo>
                    <a:pt x="306463" y="3090420"/>
                    <a:pt x="256893" y="3028718"/>
                    <a:pt x="210269" y="2965542"/>
                  </a:cubicBezTo>
                  <a:cubicBezTo>
                    <a:pt x="163905" y="2902105"/>
                    <a:pt x="119795" y="2837716"/>
                    <a:pt x="78631" y="2771940"/>
                  </a:cubicBezTo>
                  <a:cubicBezTo>
                    <a:pt x="68059" y="2755648"/>
                    <a:pt x="58093" y="2739095"/>
                    <a:pt x="47866" y="2722630"/>
                  </a:cubicBezTo>
                  <a:lnTo>
                    <a:pt x="18488" y="2674792"/>
                  </a:lnTo>
                  <a:lnTo>
                    <a:pt x="0" y="2645223"/>
                  </a:lnTo>
                  <a:lnTo>
                    <a:pt x="0" y="2227021"/>
                  </a:lnTo>
                  <a:lnTo>
                    <a:pt x="25421" y="2260119"/>
                  </a:lnTo>
                  <a:cubicBezTo>
                    <a:pt x="71871" y="2316968"/>
                    <a:pt x="120401" y="2373818"/>
                    <a:pt x="167979" y="2432922"/>
                  </a:cubicBezTo>
                  <a:cubicBezTo>
                    <a:pt x="191810" y="2462385"/>
                    <a:pt x="215382" y="2492545"/>
                    <a:pt x="238868" y="2523135"/>
                  </a:cubicBezTo>
                  <a:lnTo>
                    <a:pt x="272926" y="2567420"/>
                  </a:lnTo>
                  <a:cubicBezTo>
                    <a:pt x="284104" y="2581545"/>
                    <a:pt x="294765" y="2596017"/>
                    <a:pt x="306290" y="2609797"/>
                  </a:cubicBezTo>
                  <a:cubicBezTo>
                    <a:pt x="396245" y="2721936"/>
                    <a:pt x="493826" y="2825149"/>
                    <a:pt x="592966" y="2922991"/>
                  </a:cubicBezTo>
                  <a:cubicBezTo>
                    <a:pt x="642796" y="2971695"/>
                    <a:pt x="693493" y="3018751"/>
                    <a:pt x="745402" y="3063902"/>
                  </a:cubicBezTo>
                  <a:cubicBezTo>
                    <a:pt x="797312" y="3109052"/>
                    <a:pt x="850176" y="3152729"/>
                    <a:pt x="905033" y="3193806"/>
                  </a:cubicBezTo>
                  <a:cubicBezTo>
                    <a:pt x="1014313" y="3276135"/>
                    <a:pt x="1132171" y="3349710"/>
                    <a:pt x="1261644" y="3399280"/>
                  </a:cubicBezTo>
                  <a:cubicBezTo>
                    <a:pt x="1326206" y="3424066"/>
                    <a:pt x="1393108" y="3443044"/>
                    <a:pt x="1461138" y="3457343"/>
                  </a:cubicBezTo>
                  <a:cubicBezTo>
                    <a:pt x="1478210" y="3460723"/>
                    <a:pt x="1495109" y="3464623"/>
                    <a:pt x="1512268" y="3467570"/>
                  </a:cubicBezTo>
                  <a:lnTo>
                    <a:pt x="1563832" y="3476149"/>
                  </a:lnTo>
                  <a:cubicBezTo>
                    <a:pt x="1598409" y="3480742"/>
                    <a:pt x="1632988" y="3485595"/>
                    <a:pt x="1667912" y="3488455"/>
                  </a:cubicBezTo>
                  <a:cubicBezTo>
                    <a:pt x="1685330" y="3490101"/>
                    <a:pt x="1702749" y="3491661"/>
                    <a:pt x="1720255" y="3492441"/>
                  </a:cubicBezTo>
                  <a:cubicBezTo>
                    <a:pt x="1737760" y="3493309"/>
                    <a:pt x="1755180" y="3494695"/>
                    <a:pt x="1772771" y="3495215"/>
                  </a:cubicBezTo>
                  <a:lnTo>
                    <a:pt x="1825462" y="3496428"/>
                  </a:lnTo>
                  <a:cubicBezTo>
                    <a:pt x="1842968" y="3496862"/>
                    <a:pt x="1860646" y="3496254"/>
                    <a:pt x="1878238" y="3496167"/>
                  </a:cubicBezTo>
                  <a:lnTo>
                    <a:pt x="1904671" y="3495907"/>
                  </a:lnTo>
                  <a:cubicBezTo>
                    <a:pt x="1913250" y="3495648"/>
                    <a:pt x="1921656" y="3495128"/>
                    <a:pt x="1930149" y="3494782"/>
                  </a:cubicBezTo>
                  <a:cubicBezTo>
                    <a:pt x="1938642" y="3494348"/>
                    <a:pt x="1947135" y="3494088"/>
                    <a:pt x="1955541" y="3493482"/>
                  </a:cubicBezTo>
                  <a:lnTo>
                    <a:pt x="1980846" y="3491401"/>
                  </a:lnTo>
                  <a:cubicBezTo>
                    <a:pt x="2014556" y="3488716"/>
                    <a:pt x="2048009" y="3484208"/>
                    <a:pt x="2081199" y="3479010"/>
                  </a:cubicBezTo>
                  <a:cubicBezTo>
                    <a:pt x="2214051" y="3456996"/>
                    <a:pt x="2341789" y="3413926"/>
                    <a:pt x="2463462" y="3353524"/>
                  </a:cubicBezTo>
                  <a:cubicBezTo>
                    <a:pt x="2585568" y="3293814"/>
                    <a:pt x="2701781" y="3217378"/>
                    <a:pt x="2816606" y="3133490"/>
                  </a:cubicBezTo>
                  <a:cubicBezTo>
                    <a:pt x="2845291" y="3112605"/>
                    <a:pt x="2873803" y="3090853"/>
                    <a:pt x="2902227" y="3068842"/>
                  </a:cubicBezTo>
                  <a:cubicBezTo>
                    <a:pt x="2930826" y="3046917"/>
                    <a:pt x="2959337" y="3024644"/>
                    <a:pt x="2987849" y="3002026"/>
                  </a:cubicBezTo>
                  <a:lnTo>
                    <a:pt x="3161258" y="2863368"/>
                  </a:lnTo>
                  <a:cubicBezTo>
                    <a:pt x="3280244" y="2768994"/>
                    <a:pt x="3400357" y="2681119"/>
                    <a:pt x="3517696" y="2594978"/>
                  </a:cubicBezTo>
                  <a:cubicBezTo>
                    <a:pt x="3634949" y="2508836"/>
                    <a:pt x="3747781" y="2421829"/>
                    <a:pt x="3849781" y="2328061"/>
                  </a:cubicBezTo>
                  <a:cubicBezTo>
                    <a:pt x="3951782" y="2234467"/>
                    <a:pt x="4043903" y="2134719"/>
                    <a:pt x="4115313" y="2022147"/>
                  </a:cubicBezTo>
                  <a:cubicBezTo>
                    <a:pt x="4151016" y="1965904"/>
                    <a:pt x="4181521" y="1906627"/>
                    <a:pt x="4205786" y="1844318"/>
                  </a:cubicBezTo>
                  <a:cubicBezTo>
                    <a:pt x="4230225" y="1782095"/>
                    <a:pt x="4247817" y="1716926"/>
                    <a:pt x="4260902" y="1650024"/>
                  </a:cubicBezTo>
                  <a:cubicBezTo>
                    <a:pt x="4267402" y="1616572"/>
                    <a:pt x="4272602" y="1582515"/>
                    <a:pt x="4276155" y="1548110"/>
                  </a:cubicBezTo>
                  <a:cubicBezTo>
                    <a:pt x="4277195" y="1539531"/>
                    <a:pt x="4277889" y="1530864"/>
                    <a:pt x="4278669" y="1522285"/>
                  </a:cubicBezTo>
                  <a:cubicBezTo>
                    <a:pt x="4279361" y="1513618"/>
                    <a:pt x="4280229" y="1505126"/>
                    <a:pt x="4280575" y="1495940"/>
                  </a:cubicBezTo>
                  <a:lnTo>
                    <a:pt x="4283348" y="1441517"/>
                  </a:lnTo>
                  <a:cubicBezTo>
                    <a:pt x="4285861" y="1368895"/>
                    <a:pt x="4284301" y="1296186"/>
                    <a:pt x="4278582" y="1223910"/>
                  </a:cubicBezTo>
                  <a:cubicBezTo>
                    <a:pt x="4273036" y="1151549"/>
                    <a:pt x="4262376" y="1079793"/>
                    <a:pt x="4247990" y="1008990"/>
                  </a:cubicBezTo>
                  <a:cubicBezTo>
                    <a:pt x="4233431" y="938189"/>
                    <a:pt x="4215232" y="868339"/>
                    <a:pt x="4196080" y="799270"/>
                  </a:cubicBezTo>
                  <a:cubicBezTo>
                    <a:pt x="4157862" y="661046"/>
                    <a:pt x="4115658" y="524642"/>
                    <a:pt x="4062015" y="392396"/>
                  </a:cubicBezTo>
                  <a:cubicBezTo>
                    <a:pt x="4035151" y="326360"/>
                    <a:pt x="4005165" y="261537"/>
                    <a:pt x="3970675" y="199228"/>
                  </a:cubicBezTo>
                  <a:cubicBezTo>
                    <a:pt x="3962269" y="183543"/>
                    <a:pt x="3952995" y="168290"/>
                    <a:pt x="3944070" y="152951"/>
                  </a:cubicBezTo>
                  <a:cubicBezTo>
                    <a:pt x="3934883" y="137699"/>
                    <a:pt x="3925350" y="122706"/>
                    <a:pt x="3916078" y="107540"/>
                  </a:cubicBezTo>
                  <a:lnTo>
                    <a:pt x="3886439" y="63170"/>
                  </a:lnTo>
                  <a:lnTo>
                    <a:pt x="3855502" y="19753"/>
                  </a:lnTo>
                  <a:close/>
                  <a:moveTo>
                    <a:pt x="143864" y="0"/>
                  </a:moveTo>
                  <a:lnTo>
                    <a:pt x="437641" y="0"/>
                  </a:lnTo>
                  <a:lnTo>
                    <a:pt x="429955" y="6407"/>
                  </a:lnTo>
                  <a:cubicBezTo>
                    <a:pt x="323796" y="102687"/>
                    <a:pt x="225436" y="207721"/>
                    <a:pt x="137300" y="320554"/>
                  </a:cubicBezTo>
                  <a:cubicBezTo>
                    <a:pt x="93146" y="376884"/>
                    <a:pt x="51592" y="435250"/>
                    <a:pt x="12931" y="495447"/>
                  </a:cubicBezTo>
                  <a:lnTo>
                    <a:pt x="0" y="517906"/>
                  </a:lnTo>
                  <a:lnTo>
                    <a:pt x="0" y="176135"/>
                  </a:lnTo>
                  <a:lnTo>
                    <a:pt x="125001" y="198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469" name="Freeform: Shape 19468">
              <a:extLst>
                <a:ext uri="{FF2B5EF4-FFF2-40B4-BE49-F238E27FC236}">
                  <a16:creationId xmlns:a16="http://schemas.microsoft.com/office/drawing/2014/main" id="{F5A22C1F-1C9F-4DFC-AD2E-4BF0D7713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2" y="0"/>
              <a:ext cx="4452858" cy="3729027"/>
            </a:xfrm>
            <a:custGeom>
              <a:avLst/>
              <a:gdLst>
                <a:gd name="connsiteX0" fmla="*/ 3491469 w 4452858"/>
                <a:gd name="connsiteY0" fmla="*/ 0 h 3729027"/>
                <a:gd name="connsiteX1" fmla="*/ 4038310 w 4452858"/>
                <a:gd name="connsiteY1" fmla="*/ 0 h 3729027"/>
                <a:gd name="connsiteX2" fmla="*/ 4126393 w 4452858"/>
                <a:gd name="connsiteY2" fmla="*/ 144253 h 3729027"/>
                <a:gd name="connsiteX3" fmla="*/ 4452858 w 4452858"/>
                <a:gd name="connsiteY3" fmla="*/ 1509806 h 3729027"/>
                <a:gd name="connsiteX4" fmla="*/ 3318809 w 4452858"/>
                <a:gd name="connsiteY4" fmla="*/ 3104286 h 3729027"/>
                <a:gd name="connsiteX5" fmla="*/ 1929716 w 4452858"/>
                <a:gd name="connsiteY5" fmla="*/ 3729027 h 3729027"/>
                <a:gd name="connsiteX6" fmla="*/ 92844 w 4452858"/>
                <a:gd name="connsiteY6" fmla="*/ 2672799 h 3729027"/>
                <a:gd name="connsiteX7" fmla="*/ 0 w 4452858"/>
                <a:gd name="connsiteY7" fmla="*/ 2540909 h 3729027"/>
                <a:gd name="connsiteX8" fmla="*/ 0 w 4452858"/>
                <a:gd name="connsiteY8" fmla="*/ 1684718 h 3729027"/>
                <a:gd name="connsiteX9" fmla="*/ 380 w 4452858"/>
                <a:gd name="connsiteY9" fmla="*/ 1686965 h 3729027"/>
                <a:gd name="connsiteX10" fmla="*/ 293898 w 4452858"/>
                <a:gd name="connsiteY10" fmla="*/ 2207948 h 3729027"/>
                <a:gd name="connsiteX11" fmla="*/ 451448 w 4452858"/>
                <a:gd name="connsiteY11" fmla="*/ 2429541 h 3729027"/>
                <a:gd name="connsiteX12" fmla="*/ 1929803 w 4452858"/>
                <a:gd name="connsiteY12" fmla="*/ 3295720 h 3729027"/>
                <a:gd name="connsiteX13" fmla="*/ 3052066 w 4452858"/>
                <a:gd name="connsiteY13" fmla="*/ 2762840 h 3729027"/>
                <a:gd name="connsiteX14" fmla="*/ 3188643 w 4452858"/>
                <a:gd name="connsiteY14" fmla="*/ 2657026 h 3729027"/>
                <a:gd name="connsiteX15" fmla="*/ 3809831 w 4452858"/>
                <a:gd name="connsiteY15" fmla="*/ 2103868 h 3729027"/>
                <a:gd name="connsiteX16" fmla="*/ 4019638 w 4452858"/>
                <a:gd name="connsiteY16" fmla="*/ 1509806 h 3729027"/>
                <a:gd name="connsiteX17" fmla="*/ 3548634 w 4452858"/>
                <a:gd name="connsiteY17" fmla="*/ 61263 h 3729027"/>
                <a:gd name="connsiteX18" fmla="*/ 185138 w 4452858"/>
                <a:gd name="connsiteY18" fmla="*/ 0 h 3729027"/>
                <a:gd name="connsiteX19" fmla="*/ 834013 w 4452858"/>
                <a:gd name="connsiteY19" fmla="*/ 0 h 3729027"/>
                <a:gd name="connsiteX20" fmla="*/ 691153 w 4452858"/>
                <a:gd name="connsiteY20" fmla="*/ 111873 h 3729027"/>
                <a:gd name="connsiteX21" fmla="*/ 170145 w 4452858"/>
                <a:gd name="connsiteY21" fmla="*/ 757933 h 3729027"/>
                <a:gd name="connsiteX22" fmla="*/ 28693 w 4452858"/>
                <a:gd name="connsiteY22" fmla="*/ 1128897 h 3729027"/>
                <a:gd name="connsiteX23" fmla="*/ 0 w 4452858"/>
                <a:gd name="connsiteY23" fmla="*/ 1281783 h 3729027"/>
                <a:gd name="connsiteX24" fmla="*/ 0 w 4452858"/>
                <a:gd name="connsiteY24" fmla="*/ 222263 h 3729027"/>
                <a:gd name="connsiteX25" fmla="*/ 56950 w 4452858"/>
                <a:gd name="connsiteY25" fmla="*/ 144253 h 37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452858" h="3729027">
                  <a:moveTo>
                    <a:pt x="3491469" y="0"/>
                  </a:moveTo>
                  <a:lnTo>
                    <a:pt x="4038310" y="0"/>
                  </a:lnTo>
                  <a:lnTo>
                    <a:pt x="4126393" y="144253"/>
                  </a:lnTo>
                  <a:cubicBezTo>
                    <a:pt x="4339509" y="534059"/>
                    <a:pt x="4452858" y="1003975"/>
                    <a:pt x="4452858" y="1509806"/>
                  </a:cubicBezTo>
                  <a:cubicBezTo>
                    <a:pt x="4452858" y="2290190"/>
                    <a:pt x="3890946" y="2657200"/>
                    <a:pt x="3318809" y="3104286"/>
                  </a:cubicBezTo>
                  <a:cubicBezTo>
                    <a:pt x="2902054" y="3429958"/>
                    <a:pt x="2500553" y="3729027"/>
                    <a:pt x="1929716" y="3729027"/>
                  </a:cubicBezTo>
                  <a:cubicBezTo>
                    <a:pt x="1083208" y="3729027"/>
                    <a:pt x="533602" y="3322499"/>
                    <a:pt x="92844" y="2672799"/>
                  </a:cubicBezTo>
                  <a:lnTo>
                    <a:pt x="0" y="2540909"/>
                  </a:lnTo>
                  <a:lnTo>
                    <a:pt x="0" y="1684718"/>
                  </a:lnTo>
                  <a:lnTo>
                    <a:pt x="380" y="1686965"/>
                  </a:lnTo>
                  <a:cubicBezTo>
                    <a:pt x="38821" y="1851705"/>
                    <a:pt x="135502" y="1990731"/>
                    <a:pt x="293898" y="2207948"/>
                  </a:cubicBezTo>
                  <a:cubicBezTo>
                    <a:pt x="344854" y="2277797"/>
                    <a:pt x="397545" y="2350072"/>
                    <a:pt x="451448" y="2429541"/>
                  </a:cubicBezTo>
                  <a:cubicBezTo>
                    <a:pt x="863349" y="3036689"/>
                    <a:pt x="1305494" y="3295720"/>
                    <a:pt x="1929803" y="3295720"/>
                  </a:cubicBezTo>
                  <a:cubicBezTo>
                    <a:pt x="2339537" y="3295720"/>
                    <a:pt x="2640164" y="3084700"/>
                    <a:pt x="3052066" y="2762840"/>
                  </a:cubicBezTo>
                  <a:cubicBezTo>
                    <a:pt x="3098083" y="2726876"/>
                    <a:pt x="3144100" y="2691345"/>
                    <a:pt x="3188643" y="2657026"/>
                  </a:cubicBezTo>
                  <a:cubicBezTo>
                    <a:pt x="3430081" y="2470792"/>
                    <a:pt x="3658087" y="2294870"/>
                    <a:pt x="3809831" y="2103868"/>
                  </a:cubicBezTo>
                  <a:cubicBezTo>
                    <a:pt x="3954901" y="1921273"/>
                    <a:pt x="4019638" y="1738071"/>
                    <a:pt x="4019638" y="1509806"/>
                  </a:cubicBezTo>
                  <a:cubicBezTo>
                    <a:pt x="4019638" y="937667"/>
                    <a:pt x="3852382" y="423246"/>
                    <a:pt x="3548634" y="61263"/>
                  </a:cubicBezTo>
                  <a:close/>
                  <a:moveTo>
                    <a:pt x="185138" y="0"/>
                  </a:moveTo>
                  <a:lnTo>
                    <a:pt x="834013" y="0"/>
                  </a:lnTo>
                  <a:lnTo>
                    <a:pt x="691153" y="111873"/>
                  </a:lnTo>
                  <a:cubicBezTo>
                    <a:pt x="468086" y="302962"/>
                    <a:pt x="292771" y="520394"/>
                    <a:pt x="170145" y="757933"/>
                  </a:cubicBezTo>
                  <a:cubicBezTo>
                    <a:pt x="107489" y="879345"/>
                    <a:pt x="60259" y="1003292"/>
                    <a:pt x="28693" y="1128897"/>
                  </a:cubicBezTo>
                  <a:lnTo>
                    <a:pt x="0" y="1281783"/>
                  </a:lnTo>
                  <a:lnTo>
                    <a:pt x="0" y="222263"/>
                  </a:lnTo>
                  <a:lnTo>
                    <a:pt x="56950" y="144253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470" name="Freeform: Shape 19469">
              <a:extLst>
                <a:ext uri="{FF2B5EF4-FFF2-40B4-BE49-F238E27FC236}">
                  <a16:creationId xmlns:a16="http://schemas.microsoft.com/office/drawing/2014/main" id="{44BBFF0F-32AB-4101-8F9E-5FB2BDAD4C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2" y="0"/>
              <a:ext cx="4452858" cy="3729027"/>
            </a:xfrm>
            <a:custGeom>
              <a:avLst/>
              <a:gdLst>
                <a:gd name="connsiteX0" fmla="*/ 185138 w 4452858"/>
                <a:gd name="connsiteY0" fmla="*/ 0 h 3729027"/>
                <a:gd name="connsiteX1" fmla="*/ 986505 w 4452858"/>
                <a:gd name="connsiteY1" fmla="*/ 0 h 3729027"/>
                <a:gd name="connsiteX2" fmla="*/ 913397 w 4452858"/>
                <a:gd name="connsiteY2" fmla="*/ 47750 h 3729027"/>
                <a:gd name="connsiteX3" fmla="*/ 747482 w 4452858"/>
                <a:gd name="connsiteY3" fmla="*/ 177649 h 3729027"/>
                <a:gd name="connsiteX4" fmla="*/ 247101 w 4452858"/>
                <a:gd name="connsiteY4" fmla="*/ 797624 h 3729027"/>
                <a:gd name="connsiteX5" fmla="*/ 67798 w 4452858"/>
                <a:gd name="connsiteY5" fmla="*/ 1509806 h 3729027"/>
                <a:gd name="connsiteX6" fmla="*/ 363833 w 4452858"/>
                <a:gd name="connsiteY6" fmla="*/ 2156904 h 3729027"/>
                <a:gd name="connsiteX7" fmla="*/ 523117 w 4452858"/>
                <a:gd name="connsiteY7" fmla="*/ 2380924 h 3729027"/>
                <a:gd name="connsiteX8" fmla="*/ 1130785 w 4452858"/>
                <a:gd name="connsiteY8" fmla="*/ 3001246 h 3729027"/>
                <a:gd name="connsiteX9" fmla="*/ 1929716 w 4452858"/>
                <a:gd name="connsiteY9" fmla="*/ 3209058 h 3729027"/>
                <a:gd name="connsiteX10" fmla="*/ 2443616 w 4452858"/>
                <a:gd name="connsiteY10" fmla="*/ 3076727 h 3729027"/>
                <a:gd name="connsiteX11" fmla="*/ 2998596 w 4452858"/>
                <a:gd name="connsiteY11" fmla="*/ 2694637 h 3729027"/>
                <a:gd name="connsiteX12" fmla="*/ 3135607 w 4452858"/>
                <a:gd name="connsiteY12" fmla="*/ 2588478 h 3729027"/>
                <a:gd name="connsiteX13" fmla="*/ 3741889 w 4452858"/>
                <a:gd name="connsiteY13" fmla="*/ 2049965 h 3729027"/>
                <a:gd name="connsiteX14" fmla="*/ 3932891 w 4452858"/>
                <a:gd name="connsiteY14" fmla="*/ 1509806 h 3729027"/>
                <a:gd name="connsiteX15" fmla="*/ 3482165 w 4452858"/>
                <a:gd name="connsiteY15" fmla="*/ 116986 h 3729027"/>
                <a:gd name="connsiteX16" fmla="*/ 3373043 w 4452858"/>
                <a:gd name="connsiteY16" fmla="*/ 0 h 3729027"/>
                <a:gd name="connsiteX17" fmla="*/ 4038310 w 4452858"/>
                <a:gd name="connsiteY17" fmla="*/ 0 h 3729027"/>
                <a:gd name="connsiteX18" fmla="*/ 4126393 w 4452858"/>
                <a:gd name="connsiteY18" fmla="*/ 144253 h 3729027"/>
                <a:gd name="connsiteX19" fmla="*/ 4452858 w 4452858"/>
                <a:gd name="connsiteY19" fmla="*/ 1509806 h 3729027"/>
                <a:gd name="connsiteX20" fmla="*/ 3318809 w 4452858"/>
                <a:gd name="connsiteY20" fmla="*/ 3104286 h 3729027"/>
                <a:gd name="connsiteX21" fmla="*/ 1929716 w 4452858"/>
                <a:gd name="connsiteY21" fmla="*/ 3729027 h 3729027"/>
                <a:gd name="connsiteX22" fmla="*/ 92844 w 4452858"/>
                <a:gd name="connsiteY22" fmla="*/ 2672799 h 3729027"/>
                <a:gd name="connsiteX23" fmla="*/ 0 w 4452858"/>
                <a:gd name="connsiteY23" fmla="*/ 2540909 h 3729027"/>
                <a:gd name="connsiteX24" fmla="*/ 0 w 4452858"/>
                <a:gd name="connsiteY24" fmla="*/ 222263 h 3729027"/>
                <a:gd name="connsiteX25" fmla="*/ 56950 w 4452858"/>
                <a:gd name="connsiteY25" fmla="*/ 144253 h 37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452858" h="3729027">
                  <a:moveTo>
                    <a:pt x="185138" y="0"/>
                  </a:moveTo>
                  <a:lnTo>
                    <a:pt x="986505" y="0"/>
                  </a:lnTo>
                  <a:lnTo>
                    <a:pt x="913397" y="47750"/>
                  </a:lnTo>
                  <a:cubicBezTo>
                    <a:pt x="855880" y="88897"/>
                    <a:pt x="800433" y="132282"/>
                    <a:pt x="747482" y="177649"/>
                  </a:cubicBezTo>
                  <a:cubicBezTo>
                    <a:pt x="535943" y="358858"/>
                    <a:pt x="362967" y="573258"/>
                    <a:pt x="247101" y="797624"/>
                  </a:cubicBezTo>
                  <a:cubicBezTo>
                    <a:pt x="128115" y="1028056"/>
                    <a:pt x="67798" y="1267673"/>
                    <a:pt x="67798" y="1509806"/>
                  </a:cubicBezTo>
                  <a:cubicBezTo>
                    <a:pt x="67798" y="1741191"/>
                    <a:pt x="158533" y="1875430"/>
                    <a:pt x="363833" y="2156904"/>
                  </a:cubicBezTo>
                  <a:cubicBezTo>
                    <a:pt x="415223" y="2227360"/>
                    <a:pt x="468346" y="2300242"/>
                    <a:pt x="523117" y="2380924"/>
                  </a:cubicBezTo>
                  <a:cubicBezTo>
                    <a:pt x="716804" y="2666387"/>
                    <a:pt x="915519" y="2869346"/>
                    <a:pt x="1130785" y="3001246"/>
                  </a:cubicBezTo>
                  <a:cubicBezTo>
                    <a:pt x="1358964" y="3141116"/>
                    <a:pt x="1620335" y="3209058"/>
                    <a:pt x="1929716" y="3209058"/>
                  </a:cubicBezTo>
                  <a:cubicBezTo>
                    <a:pt x="2105291" y="3209058"/>
                    <a:pt x="2268560" y="3167028"/>
                    <a:pt x="2443616" y="3076727"/>
                  </a:cubicBezTo>
                  <a:cubicBezTo>
                    <a:pt x="2623352" y="2984000"/>
                    <a:pt x="2801267" y="2848808"/>
                    <a:pt x="2998596" y="2694637"/>
                  </a:cubicBezTo>
                  <a:cubicBezTo>
                    <a:pt x="3044873" y="2658500"/>
                    <a:pt x="3090975" y="2622883"/>
                    <a:pt x="3135607" y="2588478"/>
                  </a:cubicBezTo>
                  <a:cubicBezTo>
                    <a:pt x="3372711" y="2405536"/>
                    <a:pt x="3596645" y="2232733"/>
                    <a:pt x="3741889" y="2049965"/>
                  </a:cubicBezTo>
                  <a:cubicBezTo>
                    <a:pt x="3875781" y="1881496"/>
                    <a:pt x="3932891" y="1719959"/>
                    <a:pt x="3932891" y="1509806"/>
                  </a:cubicBezTo>
                  <a:cubicBezTo>
                    <a:pt x="3932891" y="958034"/>
                    <a:pt x="3772827" y="463371"/>
                    <a:pt x="3482165" y="116986"/>
                  </a:cubicBezTo>
                  <a:lnTo>
                    <a:pt x="3373043" y="0"/>
                  </a:lnTo>
                  <a:lnTo>
                    <a:pt x="4038310" y="0"/>
                  </a:lnTo>
                  <a:lnTo>
                    <a:pt x="4126393" y="144253"/>
                  </a:lnTo>
                  <a:cubicBezTo>
                    <a:pt x="4339509" y="534059"/>
                    <a:pt x="4452858" y="1003975"/>
                    <a:pt x="4452858" y="1509806"/>
                  </a:cubicBezTo>
                  <a:cubicBezTo>
                    <a:pt x="4452858" y="2290190"/>
                    <a:pt x="3890946" y="2657200"/>
                    <a:pt x="3318809" y="3104286"/>
                  </a:cubicBezTo>
                  <a:cubicBezTo>
                    <a:pt x="2902054" y="3429958"/>
                    <a:pt x="2500553" y="3729027"/>
                    <a:pt x="1929716" y="3729027"/>
                  </a:cubicBezTo>
                  <a:cubicBezTo>
                    <a:pt x="1083208" y="3729027"/>
                    <a:pt x="533602" y="3322499"/>
                    <a:pt x="92844" y="2672799"/>
                  </a:cubicBezTo>
                  <a:lnTo>
                    <a:pt x="0" y="2540909"/>
                  </a:lnTo>
                  <a:lnTo>
                    <a:pt x="0" y="222263"/>
                  </a:lnTo>
                  <a:lnTo>
                    <a:pt x="56950" y="144253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9471" name="Freeform: Shape 19470">
              <a:extLst>
                <a:ext uri="{FF2B5EF4-FFF2-40B4-BE49-F238E27FC236}">
                  <a16:creationId xmlns:a16="http://schemas.microsoft.com/office/drawing/2014/main" id="{3F8E6D8D-90E6-4613-AA16-1E08EDD25E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2" y="0"/>
              <a:ext cx="4656944" cy="4026189"/>
            </a:xfrm>
            <a:custGeom>
              <a:avLst/>
              <a:gdLst>
                <a:gd name="connsiteX0" fmla="*/ 1945140 w 4656944"/>
                <a:gd name="connsiteY0" fmla="*/ 3991264 h 4026189"/>
                <a:gd name="connsiteX1" fmla="*/ 1959526 w 4656944"/>
                <a:gd name="connsiteY1" fmla="*/ 3991438 h 4026189"/>
                <a:gd name="connsiteX2" fmla="*/ 1972179 w 4656944"/>
                <a:gd name="connsiteY2" fmla="*/ 3991351 h 4026189"/>
                <a:gd name="connsiteX3" fmla="*/ 1945140 w 4656944"/>
                <a:gd name="connsiteY3" fmla="*/ 3991264 h 4026189"/>
                <a:gd name="connsiteX4" fmla="*/ 3966403 w 4656944"/>
                <a:gd name="connsiteY4" fmla="*/ 0 h 4026189"/>
                <a:gd name="connsiteX5" fmla="*/ 4231031 w 4656944"/>
                <a:gd name="connsiteY5" fmla="*/ 0 h 4026189"/>
                <a:gd name="connsiteX6" fmla="*/ 4309866 w 4656944"/>
                <a:gd name="connsiteY6" fmla="*/ 126953 h 4026189"/>
                <a:gd name="connsiteX7" fmla="*/ 4656944 w 4656944"/>
                <a:gd name="connsiteY7" fmla="*/ 1425485 h 4026189"/>
                <a:gd name="connsiteX8" fmla="*/ 4452596 w 4656944"/>
                <a:gd name="connsiteY8" fmla="*/ 2437688 h 4026189"/>
                <a:gd name="connsiteX9" fmla="*/ 3895452 w 4656944"/>
                <a:gd name="connsiteY9" fmla="*/ 3264090 h 4026189"/>
                <a:gd name="connsiteX10" fmla="*/ 3069051 w 4656944"/>
                <a:gd name="connsiteY10" fmla="*/ 3821235 h 4026189"/>
                <a:gd name="connsiteX11" fmla="*/ 2057107 w 4656944"/>
                <a:gd name="connsiteY11" fmla="*/ 4025583 h 4026189"/>
                <a:gd name="connsiteX12" fmla="*/ 2036916 w 4656944"/>
                <a:gd name="connsiteY12" fmla="*/ 4025322 h 4026189"/>
                <a:gd name="connsiteX13" fmla="*/ 2027036 w 4656944"/>
                <a:gd name="connsiteY13" fmla="*/ 4025149 h 4026189"/>
                <a:gd name="connsiteX14" fmla="*/ 2005458 w 4656944"/>
                <a:gd name="connsiteY14" fmla="*/ 4025928 h 4026189"/>
                <a:gd name="connsiteX15" fmla="*/ 2004937 w 4656944"/>
                <a:gd name="connsiteY15" fmla="*/ 4025928 h 4026189"/>
                <a:gd name="connsiteX16" fmla="*/ 2004418 w 4656944"/>
                <a:gd name="connsiteY16" fmla="*/ 4025928 h 4026189"/>
                <a:gd name="connsiteX17" fmla="*/ 1972700 w 4656944"/>
                <a:gd name="connsiteY17" fmla="*/ 4026102 h 4026189"/>
                <a:gd name="connsiteX18" fmla="*/ 1959526 w 4656944"/>
                <a:gd name="connsiteY18" fmla="*/ 4026189 h 4026189"/>
                <a:gd name="connsiteX19" fmla="*/ 1919922 w 4656944"/>
                <a:gd name="connsiteY19" fmla="*/ 4025583 h 4026189"/>
                <a:gd name="connsiteX20" fmla="*/ 1908656 w 4656944"/>
                <a:gd name="connsiteY20" fmla="*/ 4025322 h 4026189"/>
                <a:gd name="connsiteX21" fmla="*/ 1799030 w 4656944"/>
                <a:gd name="connsiteY21" fmla="*/ 4020902 h 4026189"/>
                <a:gd name="connsiteX22" fmla="*/ 1782305 w 4656944"/>
                <a:gd name="connsiteY22" fmla="*/ 4020036 h 4026189"/>
                <a:gd name="connsiteX23" fmla="*/ 1781784 w 4656944"/>
                <a:gd name="connsiteY23" fmla="*/ 4020036 h 4026189"/>
                <a:gd name="connsiteX24" fmla="*/ 1781265 w 4656944"/>
                <a:gd name="connsiteY24" fmla="*/ 4019949 h 4026189"/>
                <a:gd name="connsiteX25" fmla="*/ 1765839 w 4656944"/>
                <a:gd name="connsiteY25" fmla="*/ 4018649 h 4026189"/>
                <a:gd name="connsiteX26" fmla="*/ 1655000 w 4656944"/>
                <a:gd name="connsiteY26" fmla="*/ 4007816 h 4026189"/>
                <a:gd name="connsiteX27" fmla="*/ 1402382 w 4656944"/>
                <a:gd name="connsiteY27" fmla="*/ 3964573 h 4026189"/>
                <a:gd name="connsiteX28" fmla="*/ 1154617 w 4656944"/>
                <a:gd name="connsiteY28" fmla="*/ 3889696 h 4026189"/>
                <a:gd name="connsiteX29" fmla="*/ 918639 w 4656944"/>
                <a:gd name="connsiteY29" fmla="*/ 3780850 h 4026189"/>
                <a:gd name="connsiteX30" fmla="*/ 741589 w 4656944"/>
                <a:gd name="connsiteY30" fmla="*/ 3668278 h 4026189"/>
                <a:gd name="connsiteX31" fmla="*/ 103549 w 4656944"/>
                <a:gd name="connsiteY31" fmla="*/ 3140728 h 4026189"/>
                <a:gd name="connsiteX32" fmla="*/ 0 w 4656944"/>
                <a:gd name="connsiteY32" fmla="*/ 3015106 h 4026189"/>
                <a:gd name="connsiteX33" fmla="*/ 0 w 4656944"/>
                <a:gd name="connsiteY33" fmla="*/ 2484097 h 4026189"/>
                <a:gd name="connsiteX34" fmla="*/ 17188 w 4656944"/>
                <a:gd name="connsiteY34" fmla="*/ 2506324 h 4026189"/>
                <a:gd name="connsiteX35" fmla="*/ 75252 w 4656944"/>
                <a:gd name="connsiteY35" fmla="*/ 2580765 h 4026189"/>
                <a:gd name="connsiteX36" fmla="*/ 148653 w 4656944"/>
                <a:gd name="connsiteY36" fmla="*/ 2676699 h 4026189"/>
                <a:gd name="connsiteX37" fmla="*/ 186177 w 4656944"/>
                <a:gd name="connsiteY37" fmla="*/ 2727656 h 4026189"/>
                <a:gd name="connsiteX38" fmla="*/ 219802 w 4656944"/>
                <a:gd name="connsiteY38" fmla="*/ 2773414 h 4026189"/>
                <a:gd name="connsiteX39" fmla="*/ 219975 w 4656944"/>
                <a:gd name="connsiteY39" fmla="*/ 2773586 h 4026189"/>
                <a:gd name="connsiteX40" fmla="*/ 220149 w 4656944"/>
                <a:gd name="connsiteY40" fmla="*/ 2773760 h 4026189"/>
                <a:gd name="connsiteX41" fmla="*/ 278992 w 4656944"/>
                <a:gd name="connsiteY41" fmla="*/ 2851322 h 4026189"/>
                <a:gd name="connsiteX42" fmla="*/ 290344 w 4656944"/>
                <a:gd name="connsiteY42" fmla="*/ 2865967 h 4026189"/>
                <a:gd name="connsiteX43" fmla="*/ 296065 w 4656944"/>
                <a:gd name="connsiteY43" fmla="*/ 2873075 h 4026189"/>
                <a:gd name="connsiteX44" fmla="*/ 363834 w 4656944"/>
                <a:gd name="connsiteY44" fmla="*/ 2955229 h 4026189"/>
                <a:gd name="connsiteX45" fmla="*/ 519304 w 4656944"/>
                <a:gd name="connsiteY45" fmla="*/ 3123178 h 4026189"/>
                <a:gd name="connsiteX46" fmla="*/ 867075 w 4656944"/>
                <a:gd name="connsiteY46" fmla="*/ 3402488 h 4026189"/>
                <a:gd name="connsiteX47" fmla="*/ 1058596 w 4656944"/>
                <a:gd name="connsiteY47" fmla="*/ 3507088 h 4026189"/>
                <a:gd name="connsiteX48" fmla="*/ 1058770 w 4656944"/>
                <a:gd name="connsiteY48" fmla="*/ 3507175 h 4026189"/>
                <a:gd name="connsiteX49" fmla="*/ 1058943 w 4656944"/>
                <a:gd name="connsiteY49" fmla="*/ 3507262 h 4026189"/>
                <a:gd name="connsiteX50" fmla="*/ 1261123 w 4656944"/>
                <a:gd name="connsiteY50" fmla="*/ 3586297 h 4026189"/>
                <a:gd name="connsiteX51" fmla="*/ 1472230 w 4656944"/>
                <a:gd name="connsiteY51" fmla="*/ 3640980 h 4026189"/>
                <a:gd name="connsiteX52" fmla="*/ 1579344 w 4656944"/>
                <a:gd name="connsiteY52" fmla="*/ 3659005 h 4026189"/>
                <a:gd name="connsiteX53" fmla="*/ 1686890 w 4656944"/>
                <a:gd name="connsiteY53" fmla="*/ 3671225 h 4026189"/>
                <a:gd name="connsiteX54" fmla="*/ 1909524 w 4656944"/>
                <a:gd name="connsiteY54" fmla="*/ 3680931 h 4026189"/>
                <a:gd name="connsiteX55" fmla="*/ 1920703 w 4656944"/>
                <a:gd name="connsiteY55" fmla="*/ 3680931 h 4026189"/>
                <a:gd name="connsiteX56" fmla="*/ 1935434 w 4656944"/>
                <a:gd name="connsiteY56" fmla="*/ 3681018 h 4026189"/>
                <a:gd name="connsiteX57" fmla="*/ 1964120 w 4656944"/>
                <a:gd name="connsiteY57" fmla="*/ 3680584 h 4026189"/>
                <a:gd name="connsiteX58" fmla="*/ 1964379 w 4656944"/>
                <a:gd name="connsiteY58" fmla="*/ 3680584 h 4026189"/>
                <a:gd name="connsiteX59" fmla="*/ 1964639 w 4656944"/>
                <a:gd name="connsiteY59" fmla="*/ 3680584 h 4026189"/>
                <a:gd name="connsiteX60" fmla="*/ 1991591 w 4656944"/>
                <a:gd name="connsiteY60" fmla="*/ 3679891 h 4026189"/>
                <a:gd name="connsiteX61" fmla="*/ 2018717 w 4656944"/>
                <a:gd name="connsiteY61" fmla="*/ 3678503 h 4026189"/>
                <a:gd name="connsiteX62" fmla="*/ 2124963 w 4656944"/>
                <a:gd name="connsiteY62" fmla="*/ 3669231 h 4026189"/>
                <a:gd name="connsiteX63" fmla="*/ 2535738 w 4656944"/>
                <a:gd name="connsiteY63" fmla="*/ 3558218 h 4026189"/>
                <a:gd name="connsiteX64" fmla="*/ 2730812 w 4656944"/>
                <a:gd name="connsiteY64" fmla="*/ 3461503 h 4026189"/>
                <a:gd name="connsiteX65" fmla="*/ 2920080 w 4656944"/>
                <a:gd name="connsiteY65" fmla="*/ 3343298 h 4026189"/>
                <a:gd name="connsiteX66" fmla="*/ 3105101 w 4656944"/>
                <a:gd name="connsiteY66" fmla="*/ 3208887 h 4026189"/>
                <a:gd name="connsiteX67" fmla="*/ 3196443 w 4656944"/>
                <a:gd name="connsiteY67" fmla="*/ 3137650 h 4026189"/>
                <a:gd name="connsiteX68" fmla="*/ 3289603 w 4656944"/>
                <a:gd name="connsiteY68" fmla="*/ 3063123 h 4026189"/>
                <a:gd name="connsiteX69" fmla="*/ 3446634 w 4656944"/>
                <a:gd name="connsiteY69" fmla="*/ 2940150 h 4026189"/>
                <a:gd name="connsiteX70" fmla="*/ 3662420 w 4656944"/>
                <a:gd name="connsiteY70" fmla="*/ 2769601 h 4026189"/>
                <a:gd name="connsiteX71" fmla="*/ 3998319 w 4656944"/>
                <a:gd name="connsiteY71" fmla="*/ 2463860 h 4026189"/>
                <a:gd name="connsiteX72" fmla="*/ 4137238 w 4656944"/>
                <a:gd name="connsiteY72" fmla="*/ 2295217 h 4026189"/>
                <a:gd name="connsiteX73" fmla="*/ 4247124 w 4656944"/>
                <a:gd name="connsiteY73" fmla="*/ 2111582 h 4026189"/>
                <a:gd name="connsiteX74" fmla="*/ 4361949 w 4656944"/>
                <a:gd name="connsiteY74" fmla="*/ 1700374 h 4026189"/>
                <a:gd name="connsiteX75" fmla="*/ 4368449 w 4656944"/>
                <a:gd name="connsiteY75" fmla="*/ 1590747 h 4026189"/>
                <a:gd name="connsiteX76" fmla="*/ 4368536 w 4656944"/>
                <a:gd name="connsiteY76" fmla="*/ 1586502 h 4026189"/>
                <a:gd name="connsiteX77" fmla="*/ 4368796 w 4656944"/>
                <a:gd name="connsiteY77" fmla="*/ 1534158 h 4026189"/>
                <a:gd name="connsiteX78" fmla="*/ 4368710 w 4656944"/>
                <a:gd name="connsiteY78" fmla="*/ 1517606 h 4026189"/>
                <a:gd name="connsiteX79" fmla="*/ 4368189 w 4656944"/>
                <a:gd name="connsiteY79" fmla="*/ 1476095 h 4026189"/>
                <a:gd name="connsiteX80" fmla="*/ 4356749 w 4656944"/>
                <a:gd name="connsiteY80" fmla="*/ 1244884 h 4026189"/>
                <a:gd name="connsiteX81" fmla="*/ 4287074 w 4656944"/>
                <a:gd name="connsiteY81" fmla="*/ 787052 h 4026189"/>
                <a:gd name="connsiteX82" fmla="*/ 4147029 w 4656944"/>
                <a:gd name="connsiteY82" fmla="*/ 346032 h 4026189"/>
                <a:gd name="connsiteX83" fmla="*/ 4100319 w 4656944"/>
                <a:gd name="connsiteY83" fmla="*/ 240307 h 4026189"/>
                <a:gd name="connsiteX84" fmla="*/ 4048323 w 4656944"/>
                <a:gd name="connsiteY84" fmla="*/ 136833 h 4026189"/>
                <a:gd name="connsiteX85" fmla="*/ 0 w 4656944"/>
                <a:gd name="connsiteY85" fmla="*/ 0 h 4026189"/>
                <a:gd name="connsiteX86" fmla="*/ 278246 w 4656944"/>
                <a:gd name="connsiteY86" fmla="*/ 0 h 4026189"/>
                <a:gd name="connsiteX87" fmla="*/ 193425 w 4656944"/>
                <a:gd name="connsiteY87" fmla="*/ 86981 h 4026189"/>
                <a:gd name="connsiteX88" fmla="*/ 48300 w 4656944"/>
                <a:gd name="connsiteY88" fmla="*/ 263444 h 4026189"/>
                <a:gd name="connsiteX89" fmla="*/ 0 w 4656944"/>
                <a:gd name="connsiteY89" fmla="*/ 333888 h 402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656944" h="4026189">
                  <a:moveTo>
                    <a:pt x="1945140" y="3991264"/>
                  </a:moveTo>
                  <a:cubicBezTo>
                    <a:pt x="1949907" y="3991351"/>
                    <a:pt x="1954673" y="3991438"/>
                    <a:pt x="1959526" y="3991438"/>
                  </a:cubicBezTo>
                  <a:cubicBezTo>
                    <a:pt x="1963686" y="3991438"/>
                    <a:pt x="1967847" y="3991438"/>
                    <a:pt x="1972179" y="3991351"/>
                  </a:cubicBezTo>
                  <a:cubicBezTo>
                    <a:pt x="1962994" y="3991523"/>
                    <a:pt x="1954067" y="3991351"/>
                    <a:pt x="1945140" y="3991264"/>
                  </a:cubicBezTo>
                  <a:close/>
                  <a:moveTo>
                    <a:pt x="3966403" y="0"/>
                  </a:moveTo>
                  <a:lnTo>
                    <a:pt x="4231031" y="0"/>
                  </a:lnTo>
                  <a:lnTo>
                    <a:pt x="4309866" y="126953"/>
                  </a:lnTo>
                  <a:cubicBezTo>
                    <a:pt x="4536919" y="519962"/>
                    <a:pt x="4656944" y="969040"/>
                    <a:pt x="4656944" y="1425485"/>
                  </a:cubicBezTo>
                  <a:cubicBezTo>
                    <a:pt x="4656944" y="1776462"/>
                    <a:pt x="4588222" y="2116955"/>
                    <a:pt x="4452596" y="2437688"/>
                  </a:cubicBezTo>
                  <a:cubicBezTo>
                    <a:pt x="4321651" y="2747329"/>
                    <a:pt x="4134204" y="3025338"/>
                    <a:pt x="3895452" y="3264090"/>
                  </a:cubicBezTo>
                  <a:cubicBezTo>
                    <a:pt x="3656701" y="3502841"/>
                    <a:pt x="3378605" y="3690290"/>
                    <a:pt x="3069051" y="3821235"/>
                  </a:cubicBezTo>
                  <a:cubicBezTo>
                    <a:pt x="2748577" y="3956859"/>
                    <a:pt x="2408086" y="4025583"/>
                    <a:pt x="2057107" y="4025583"/>
                  </a:cubicBezTo>
                  <a:cubicBezTo>
                    <a:pt x="2050348" y="4025583"/>
                    <a:pt x="2043675" y="4025409"/>
                    <a:pt x="2036916" y="4025322"/>
                  </a:cubicBezTo>
                  <a:cubicBezTo>
                    <a:pt x="2033621" y="4025236"/>
                    <a:pt x="2030329" y="4025149"/>
                    <a:pt x="2027036" y="4025149"/>
                  </a:cubicBezTo>
                  <a:lnTo>
                    <a:pt x="2005458" y="4025928"/>
                  </a:lnTo>
                  <a:lnTo>
                    <a:pt x="2004937" y="4025928"/>
                  </a:lnTo>
                  <a:lnTo>
                    <a:pt x="2004418" y="4025928"/>
                  </a:lnTo>
                  <a:lnTo>
                    <a:pt x="1972700" y="4026102"/>
                  </a:lnTo>
                  <a:cubicBezTo>
                    <a:pt x="1968279" y="4026189"/>
                    <a:pt x="1963860" y="4026189"/>
                    <a:pt x="1959526" y="4026189"/>
                  </a:cubicBezTo>
                  <a:cubicBezTo>
                    <a:pt x="1946008" y="4026189"/>
                    <a:pt x="1932749" y="4025928"/>
                    <a:pt x="1919922" y="4025583"/>
                  </a:cubicBezTo>
                  <a:lnTo>
                    <a:pt x="1908656" y="4025322"/>
                  </a:lnTo>
                  <a:cubicBezTo>
                    <a:pt x="1871913" y="4024889"/>
                    <a:pt x="1834908" y="4022809"/>
                    <a:pt x="1799030" y="4020902"/>
                  </a:cubicBezTo>
                  <a:lnTo>
                    <a:pt x="1782305" y="4020036"/>
                  </a:lnTo>
                  <a:lnTo>
                    <a:pt x="1781784" y="4020036"/>
                  </a:lnTo>
                  <a:lnTo>
                    <a:pt x="1781265" y="4019949"/>
                  </a:lnTo>
                  <a:lnTo>
                    <a:pt x="1765839" y="4018649"/>
                  </a:lnTo>
                  <a:cubicBezTo>
                    <a:pt x="1729528" y="4015616"/>
                    <a:pt x="1692003" y="4012496"/>
                    <a:pt x="1655000" y="4007816"/>
                  </a:cubicBezTo>
                  <a:cubicBezTo>
                    <a:pt x="1564178" y="3996984"/>
                    <a:pt x="1481504" y="3982858"/>
                    <a:pt x="1402382" y="3964573"/>
                  </a:cubicBezTo>
                  <a:cubicBezTo>
                    <a:pt x="1317886" y="3945074"/>
                    <a:pt x="1234519" y="3919856"/>
                    <a:pt x="1154617" y="3889696"/>
                  </a:cubicBezTo>
                  <a:cubicBezTo>
                    <a:pt x="1075495" y="3859799"/>
                    <a:pt x="996114" y="3823228"/>
                    <a:pt x="918639" y="3780850"/>
                  </a:cubicBezTo>
                  <a:cubicBezTo>
                    <a:pt x="857543" y="3746706"/>
                    <a:pt x="797920" y="3708834"/>
                    <a:pt x="741589" y="3668278"/>
                  </a:cubicBezTo>
                  <a:cubicBezTo>
                    <a:pt x="501863" y="3527345"/>
                    <a:pt x="286341" y="3348667"/>
                    <a:pt x="103549" y="3140728"/>
                  </a:cubicBezTo>
                  <a:lnTo>
                    <a:pt x="0" y="3015106"/>
                  </a:lnTo>
                  <a:lnTo>
                    <a:pt x="0" y="2484097"/>
                  </a:lnTo>
                  <a:lnTo>
                    <a:pt x="17188" y="2506324"/>
                  </a:lnTo>
                  <a:cubicBezTo>
                    <a:pt x="36254" y="2530676"/>
                    <a:pt x="56012" y="2555807"/>
                    <a:pt x="75252" y="2580765"/>
                  </a:cubicBezTo>
                  <a:cubicBezTo>
                    <a:pt x="95443" y="2606851"/>
                    <a:pt x="122048" y="2641256"/>
                    <a:pt x="148653" y="2676699"/>
                  </a:cubicBezTo>
                  <a:cubicBezTo>
                    <a:pt x="161306" y="2693426"/>
                    <a:pt x="173958" y="2710844"/>
                    <a:pt x="186177" y="2727656"/>
                  </a:cubicBezTo>
                  <a:cubicBezTo>
                    <a:pt x="197791" y="2743602"/>
                    <a:pt x="208797" y="2758768"/>
                    <a:pt x="219802" y="2773414"/>
                  </a:cubicBezTo>
                  <a:lnTo>
                    <a:pt x="219975" y="2773586"/>
                  </a:lnTo>
                  <a:lnTo>
                    <a:pt x="220149" y="2773760"/>
                  </a:lnTo>
                  <a:cubicBezTo>
                    <a:pt x="239128" y="2799846"/>
                    <a:pt x="259407" y="2826017"/>
                    <a:pt x="278992" y="2851322"/>
                  </a:cubicBezTo>
                  <a:lnTo>
                    <a:pt x="290344" y="2865967"/>
                  </a:lnTo>
                  <a:lnTo>
                    <a:pt x="296065" y="2873075"/>
                  </a:lnTo>
                  <a:cubicBezTo>
                    <a:pt x="318075" y="2900286"/>
                    <a:pt x="340695" y="2928451"/>
                    <a:pt x="363834" y="2955229"/>
                  </a:cubicBezTo>
                  <a:cubicBezTo>
                    <a:pt x="414704" y="3014852"/>
                    <a:pt x="467047" y="3071355"/>
                    <a:pt x="519304" y="3123178"/>
                  </a:cubicBezTo>
                  <a:cubicBezTo>
                    <a:pt x="630577" y="3232979"/>
                    <a:pt x="747655" y="3327005"/>
                    <a:pt x="867075" y="3402488"/>
                  </a:cubicBezTo>
                  <a:cubicBezTo>
                    <a:pt x="934671" y="3444865"/>
                    <a:pt x="997241" y="3479096"/>
                    <a:pt x="1058596" y="3507088"/>
                  </a:cubicBezTo>
                  <a:lnTo>
                    <a:pt x="1058770" y="3507175"/>
                  </a:lnTo>
                  <a:lnTo>
                    <a:pt x="1058943" y="3507262"/>
                  </a:lnTo>
                  <a:cubicBezTo>
                    <a:pt x="1121339" y="3536639"/>
                    <a:pt x="1189368" y="3563245"/>
                    <a:pt x="1261123" y="3586297"/>
                  </a:cubicBezTo>
                  <a:cubicBezTo>
                    <a:pt x="1327160" y="3607528"/>
                    <a:pt x="1398222" y="3625987"/>
                    <a:pt x="1472230" y="3640980"/>
                  </a:cubicBezTo>
                  <a:cubicBezTo>
                    <a:pt x="1506288" y="3647739"/>
                    <a:pt x="1542426" y="3653805"/>
                    <a:pt x="1579344" y="3659005"/>
                  </a:cubicBezTo>
                  <a:cubicBezTo>
                    <a:pt x="1614008" y="3663857"/>
                    <a:pt x="1650232" y="3667931"/>
                    <a:pt x="1686890" y="3671225"/>
                  </a:cubicBezTo>
                  <a:cubicBezTo>
                    <a:pt x="1756999" y="3677637"/>
                    <a:pt x="1829794" y="3680757"/>
                    <a:pt x="1909524" y="3680931"/>
                  </a:cubicBezTo>
                  <a:lnTo>
                    <a:pt x="1920703" y="3680931"/>
                  </a:lnTo>
                  <a:cubicBezTo>
                    <a:pt x="1925642" y="3681018"/>
                    <a:pt x="1930496" y="3681018"/>
                    <a:pt x="1935434" y="3681018"/>
                  </a:cubicBezTo>
                  <a:cubicBezTo>
                    <a:pt x="1947307" y="3681018"/>
                    <a:pt x="1956146" y="3680931"/>
                    <a:pt x="1964120" y="3680584"/>
                  </a:cubicBezTo>
                  <a:lnTo>
                    <a:pt x="1964379" y="3680584"/>
                  </a:lnTo>
                  <a:lnTo>
                    <a:pt x="1964639" y="3680584"/>
                  </a:lnTo>
                  <a:lnTo>
                    <a:pt x="1991591" y="3679891"/>
                  </a:lnTo>
                  <a:lnTo>
                    <a:pt x="2018717" y="3678503"/>
                  </a:lnTo>
                  <a:cubicBezTo>
                    <a:pt x="2049567" y="3677118"/>
                    <a:pt x="2082412" y="3674257"/>
                    <a:pt x="2124963" y="3669231"/>
                  </a:cubicBezTo>
                  <a:cubicBezTo>
                    <a:pt x="2263187" y="3652332"/>
                    <a:pt x="2401412" y="3614981"/>
                    <a:pt x="2535738" y="3558218"/>
                  </a:cubicBezTo>
                  <a:cubicBezTo>
                    <a:pt x="2597354" y="3532480"/>
                    <a:pt x="2661136" y="3500848"/>
                    <a:pt x="2730812" y="3461503"/>
                  </a:cubicBezTo>
                  <a:cubicBezTo>
                    <a:pt x="2790781" y="3427879"/>
                    <a:pt x="2852657" y="3389229"/>
                    <a:pt x="2920080" y="3343298"/>
                  </a:cubicBezTo>
                  <a:cubicBezTo>
                    <a:pt x="2975543" y="3305514"/>
                    <a:pt x="3034385" y="3262790"/>
                    <a:pt x="3105101" y="3208887"/>
                  </a:cubicBezTo>
                  <a:cubicBezTo>
                    <a:pt x="3136127" y="3185315"/>
                    <a:pt x="3167411" y="3160616"/>
                    <a:pt x="3196443" y="3137650"/>
                  </a:cubicBezTo>
                  <a:lnTo>
                    <a:pt x="3289603" y="3063123"/>
                  </a:lnTo>
                  <a:cubicBezTo>
                    <a:pt x="3342033" y="3021525"/>
                    <a:pt x="3395243" y="2980187"/>
                    <a:pt x="3446634" y="2940150"/>
                  </a:cubicBezTo>
                  <a:cubicBezTo>
                    <a:pt x="3518216" y="2884427"/>
                    <a:pt x="3592311" y="2826798"/>
                    <a:pt x="3662420" y="2769601"/>
                  </a:cubicBezTo>
                  <a:cubicBezTo>
                    <a:pt x="3806018" y="2653389"/>
                    <a:pt x="3909664" y="2559013"/>
                    <a:pt x="3998319" y="2463860"/>
                  </a:cubicBezTo>
                  <a:cubicBezTo>
                    <a:pt x="4052308" y="2405537"/>
                    <a:pt x="4097806" y="2350333"/>
                    <a:pt x="4137238" y="2295217"/>
                  </a:cubicBezTo>
                  <a:cubicBezTo>
                    <a:pt x="4181694" y="2232560"/>
                    <a:pt x="4217572" y="2172592"/>
                    <a:pt x="4247124" y="2111582"/>
                  </a:cubicBezTo>
                  <a:cubicBezTo>
                    <a:pt x="4308913" y="1985577"/>
                    <a:pt x="4347564" y="1847178"/>
                    <a:pt x="4361949" y="1700374"/>
                  </a:cubicBezTo>
                  <a:cubicBezTo>
                    <a:pt x="4365329" y="1665537"/>
                    <a:pt x="4367496" y="1628532"/>
                    <a:pt x="4368449" y="1590747"/>
                  </a:cubicBezTo>
                  <a:lnTo>
                    <a:pt x="4368536" y="1586502"/>
                  </a:lnTo>
                  <a:cubicBezTo>
                    <a:pt x="4368796" y="1569516"/>
                    <a:pt x="4369057" y="1552097"/>
                    <a:pt x="4368796" y="1534158"/>
                  </a:cubicBezTo>
                  <a:cubicBezTo>
                    <a:pt x="4368796" y="1528612"/>
                    <a:pt x="4368710" y="1523152"/>
                    <a:pt x="4368710" y="1517606"/>
                  </a:cubicBezTo>
                  <a:cubicBezTo>
                    <a:pt x="4368710" y="1504000"/>
                    <a:pt x="4368623" y="1490047"/>
                    <a:pt x="4368189" y="1476095"/>
                  </a:cubicBezTo>
                  <a:cubicBezTo>
                    <a:pt x="4366715" y="1397060"/>
                    <a:pt x="4362817" y="1319238"/>
                    <a:pt x="4356749" y="1244884"/>
                  </a:cubicBezTo>
                  <a:cubicBezTo>
                    <a:pt x="4343144" y="1083520"/>
                    <a:pt x="4319745" y="929522"/>
                    <a:pt x="4287074" y="787052"/>
                  </a:cubicBezTo>
                  <a:cubicBezTo>
                    <a:pt x="4251284" y="631321"/>
                    <a:pt x="4204139" y="482958"/>
                    <a:pt x="4147029" y="346032"/>
                  </a:cubicBezTo>
                  <a:cubicBezTo>
                    <a:pt x="4132211" y="310328"/>
                    <a:pt x="4116439" y="274710"/>
                    <a:pt x="4100319" y="240307"/>
                  </a:cubicBezTo>
                  <a:cubicBezTo>
                    <a:pt x="4084547" y="207028"/>
                    <a:pt x="4067041" y="172277"/>
                    <a:pt x="4048323" y="136833"/>
                  </a:cubicBezTo>
                  <a:close/>
                  <a:moveTo>
                    <a:pt x="0" y="0"/>
                  </a:moveTo>
                  <a:lnTo>
                    <a:pt x="278246" y="0"/>
                  </a:lnTo>
                  <a:lnTo>
                    <a:pt x="193425" y="86981"/>
                  </a:lnTo>
                  <a:cubicBezTo>
                    <a:pt x="142241" y="144090"/>
                    <a:pt x="93754" y="203041"/>
                    <a:pt x="48300" y="263444"/>
                  </a:cubicBezTo>
                  <a:lnTo>
                    <a:pt x="0" y="33388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0" name="Picture 2" descr="Resultado de imagen de SOCIEDAD ESTAMENTAL"/>
          <p:cNvPicPr>
            <a:picLocks noChangeAspect="1" noChangeArrowheads="1"/>
          </p:cNvPicPr>
          <p:nvPr/>
        </p:nvPicPr>
        <p:blipFill rotWithShape="1">
          <a:blip r:embed="rId4" cstate="print">
            <a:alphaModFix/>
          </a:blip>
          <a:srcRect l="31682" r="15781" b="-2"/>
          <a:stretch/>
        </p:blipFill>
        <p:spPr bwMode="auto">
          <a:xfrm>
            <a:off x="2344476" y="2564970"/>
            <a:ext cx="2487291" cy="3278632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noFill/>
          <a:effectLst>
            <a:softEdge rad="0"/>
          </a:effectLst>
        </p:spPr>
      </p:pic>
      <p:grpSp>
        <p:nvGrpSpPr>
          <p:cNvPr id="19473" name="Graphic 4">
            <a:extLst>
              <a:ext uri="{FF2B5EF4-FFF2-40B4-BE49-F238E27FC236}">
                <a16:creationId xmlns:a16="http://schemas.microsoft.com/office/drawing/2014/main" id="{DE51D1B5-E12D-46A1-B0B3-7BAB36C3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44453" y="2543765"/>
            <a:ext cx="2531355" cy="3326212"/>
            <a:chOff x="3414665" y="738154"/>
            <a:chExt cx="5366579" cy="5378461"/>
          </a:xfrm>
          <a:solidFill>
            <a:schemeClr val="bg1">
              <a:alpha val="30000"/>
            </a:schemeClr>
          </a:solidFill>
        </p:grpSpPr>
        <p:sp>
          <p:nvSpPr>
            <p:cNvPr id="19474" name="Freeform: Shape 19473">
              <a:extLst>
                <a:ext uri="{FF2B5EF4-FFF2-40B4-BE49-F238E27FC236}">
                  <a16:creationId xmlns:a16="http://schemas.microsoft.com/office/drawing/2014/main" id="{DCD62F51-9CF9-43CF-BD8B-D030D6711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67033" y="752474"/>
              <a:ext cx="5098846" cy="5278088"/>
            </a:xfrm>
            <a:custGeom>
              <a:avLst/>
              <a:gdLst>
                <a:gd name="connsiteX0" fmla="*/ 2413047 w 5098846"/>
                <a:gd name="connsiteY0" fmla="*/ 571500 h 5278088"/>
                <a:gd name="connsiteX1" fmla="*/ 2488866 w 5098846"/>
                <a:gd name="connsiteY1" fmla="*/ 572738 h 5278088"/>
                <a:gd name="connsiteX2" fmla="*/ 2498486 w 5098846"/>
                <a:gd name="connsiteY2" fmla="*/ 573024 h 5278088"/>
                <a:gd name="connsiteX3" fmla="*/ 2508107 w 5098846"/>
                <a:gd name="connsiteY3" fmla="*/ 573024 h 5278088"/>
                <a:gd name="connsiteX4" fmla="*/ 2513345 w 5098846"/>
                <a:gd name="connsiteY4" fmla="*/ 573024 h 5278088"/>
                <a:gd name="connsiteX5" fmla="*/ 3401742 w 5098846"/>
                <a:gd name="connsiteY5" fmla="*/ 751904 h 5278088"/>
                <a:gd name="connsiteX6" fmla="*/ 4014200 w 5098846"/>
                <a:gd name="connsiteY6" fmla="*/ 1210532 h 5278088"/>
                <a:gd name="connsiteX7" fmla="*/ 4395390 w 5098846"/>
                <a:gd name="connsiteY7" fmla="*/ 1879473 h 5278088"/>
                <a:gd name="connsiteX8" fmla="*/ 4527311 w 5098846"/>
                <a:gd name="connsiteY8" fmla="*/ 2668334 h 5278088"/>
                <a:gd name="connsiteX9" fmla="*/ 4399010 w 5098846"/>
                <a:gd name="connsiteY9" fmla="*/ 3439001 h 5278088"/>
                <a:gd name="connsiteX10" fmla="*/ 4025820 w 5098846"/>
                <a:gd name="connsiteY10" fmla="*/ 4084796 h 5278088"/>
                <a:gd name="connsiteX11" fmla="*/ 3412982 w 5098846"/>
                <a:gd name="connsiteY11" fmla="*/ 4529328 h 5278088"/>
                <a:gd name="connsiteX12" fmla="*/ 2496676 w 5098846"/>
                <a:gd name="connsiteY12" fmla="*/ 4705065 h 5278088"/>
                <a:gd name="connsiteX13" fmla="*/ 2489438 w 5098846"/>
                <a:gd name="connsiteY13" fmla="*/ 4705065 h 5278088"/>
                <a:gd name="connsiteX14" fmla="*/ 2479532 w 5098846"/>
                <a:gd name="connsiteY14" fmla="*/ 4705065 h 5278088"/>
                <a:gd name="connsiteX15" fmla="*/ 2469626 w 5098846"/>
                <a:gd name="connsiteY15" fmla="*/ 4705350 h 5278088"/>
                <a:gd name="connsiteX16" fmla="*/ 2389520 w 5098846"/>
                <a:gd name="connsiteY16" fmla="*/ 4706684 h 5278088"/>
                <a:gd name="connsiteX17" fmla="*/ 1585039 w 5098846"/>
                <a:gd name="connsiteY17" fmla="*/ 4538853 h 5278088"/>
                <a:gd name="connsiteX18" fmla="*/ 1036970 w 5098846"/>
                <a:gd name="connsiteY18" fmla="*/ 4105656 h 5278088"/>
                <a:gd name="connsiteX19" fmla="*/ 691880 w 5098846"/>
                <a:gd name="connsiteY19" fmla="*/ 3456718 h 5278088"/>
                <a:gd name="connsiteX20" fmla="*/ 571674 w 5098846"/>
                <a:gd name="connsiteY20" fmla="*/ 2673953 h 5278088"/>
                <a:gd name="connsiteX21" fmla="*/ 696166 w 5098846"/>
                <a:gd name="connsiteY21" fmla="*/ 1870710 h 5278088"/>
                <a:gd name="connsiteX22" fmla="*/ 1052782 w 5098846"/>
                <a:gd name="connsiteY22" fmla="*/ 1195959 h 5278088"/>
                <a:gd name="connsiteX23" fmla="*/ 1612090 w 5098846"/>
                <a:gd name="connsiteY23" fmla="*/ 744569 h 5278088"/>
                <a:gd name="connsiteX24" fmla="*/ 2413047 w 5098846"/>
                <a:gd name="connsiteY24" fmla="*/ 571500 h 5278088"/>
                <a:gd name="connsiteX25" fmla="*/ 2413047 w 5098846"/>
                <a:gd name="connsiteY25" fmla="*/ 0 h 5278088"/>
                <a:gd name="connsiteX26" fmla="*/ 2389425 w 5098846"/>
                <a:gd name="connsiteY26" fmla="*/ 5278089 h 5278088"/>
                <a:gd name="connsiteX27" fmla="*/ 2488104 w 5098846"/>
                <a:gd name="connsiteY27" fmla="*/ 5276469 h 5278088"/>
                <a:gd name="connsiteX28" fmla="*/ 2496676 w 5098846"/>
                <a:gd name="connsiteY28" fmla="*/ 5276469 h 5278088"/>
                <a:gd name="connsiteX29" fmla="*/ 2513441 w 5098846"/>
                <a:gd name="connsiteY29" fmla="*/ 1524 h 5278088"/>
                <a:gd name="connsiteX30" fmla="*/ 2507535 w 5098846"/>
                <a:gd name="connsiteY30" fmla="*/ 1524 h 5278088"/>
                <a:gd name="connsiteX31" fmla="*/ 2413047 w 5098846"/>
                <a:gd name="connsiteY31" fmla="*/ 0 h 5278088"/>
                <a:gd name="connsiteX32" fmla="*/ 2413047 w 5098846"/>
                <a:gd name="connsiteY32" fmla="*/ 0 h 527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098846" h="5278088">
                  <a:moveTo>
                    <a:pt x="2413047" y="571500"/>
                  </a:moveTo>
                  <a:cubicBezTo>
                    <a:pt x="2438384" y="571500"/>
                    <a:pt x="2463244" y="571881"/>
                    <a:pt x="2488866" y="572738"/>
                  </a:cubicBezTo>
                  <a:lnTo>
                    <a:pt x="2498486" y="573024"/>
                  </a:lnTo>
                  <a:lnTo>
                    <a:pt x="2508107" y="573024"/>
                  </a:lnTo>
                  <a:lnTo>
                    <a:pt x="2513345" y="573024"/>
                  </a:lnTo>
                  <a:cubicBezTo>
                    <a:pt x="2841101" y="573024"/>
                    <a:pt x="3139995" y="633222"/>
                    <a:pt x="3401742" y="751904"/>
                  </a:cubicBezTo>
                  <a:cubicBezTo>
                    <a:pt x="3637295" y="858774"/>
                    <a:pt x="3843416" y="1013079"/>
                    <a:pt x="4014200" y="1210532"/>
                  </a:cubicBezTo>
                  <a:cubicBezTo>
                    <a:pt x="4178601" y="1400651"/>
                    <a:pt x="4306903" y="1625727"/>
                    <a:pt x="4395390" y="1879473"/>
                  </a:cubicBezTo>
                  <a:cubicBezTo>
                    <a:pt x="4482925" y="2130362"/>
                    <a:pt x="4527311" y="2395728"/>
                    <a:pt x="4527311" y="2668334"/>
                  </a:cubicBezTo>
                  <a:cubicBezTo>
                    <a:pt x="4527311" y="2936843"/>
                    <a:pt x="4484163" y="3196114"/>
                    <a:pt x="4399010" y="3439001"/>
                  </a:cubicBezTo>
                  <a:cubicBezTo>
                    <a:pt x="4312808" y="3684937"/>
                    <a:pt x="4187269" y="3902202"/>
                    <a:pt x="4025820" y="4084796"/>
                  </a:cubicBezTo>
                  <a:cubicBezTo>
                    <a:pt x="3856751" y="4276058"/>
                    <a:pt x="3650535" y="4425601"/>
                    <a:pt x="3412982" y="4529328"/>
                  </a:cubicBezTo>
                  <a:cubicBezTo>
                    <a:pt x="3145710" y="4645914"/>
                    <a:pt x="2837481" y="4705065"/>
                    <a:pt x="2496676" y="4705065"/>
                  </a:cubicBezTo>
                  <a:lnTo>
                    <a:pt x="2489438" y="4705065"/>
                  </a:lnTo>
                  <a:lnTo>
                    <a:pt x="2479532" y="4705065"/>
                  </a:lnTo>
                  <a:lnTo>
                    <a:pt x="2469626" y="4705350"/>
                  </a:lnTo>
                  <a:cubicBezTo>
                    <a:pt x="2442765" y="4706207"/>
                    <a:pt x="2415809" y="4706684"/>
                    <a:pt x="2389520" y="4706684"/>
                  </a:cubicBezTo>
                  <a:cubicBezTo>
                    <a:pt x="2090245" y="4706684"/>
                    <a:pt x="1819640" y="4650200"/>
                    <a:pt x="1585039" y="4538853"/>
                  </a:cubicBezTo>
                  <a:cubicBezTo>
                    <a:pt x="1373774" y="4438555"/>
                    <a:pt x="1189370" y="4292823"/>
                    <a:pt x="1036970" y="4105656"/>
                  </a:cubicBezTo>
                  <a:cubicBezTo>
                    <a:pt x="888095" y="3922871"/>
                    <a:pt x="771985" y="3704463"/>
                    <a:pt x="691880" y="3456718"/>
                  </a:cubicBezTo>
                  <a:cubicBezTo>
                    <a:pt x="612060" y="3210020"/>
                    <a:pt x="571674" y="2946749"/>
                    <a:pt x="571674" y="2673953"/>
                  </a:cubicBezTo>
                  <a:cubicBezTo>
                    <a:pt x="571674" y="2396109"/>
                    <a:pt x="613584" y="2125790"/>
                    <a:pt x="696166" y="1870710"/>
                  </a:cubicBezTo>
                  <a:cubicBezTo>
                    <a:pt x="779224" y="1614011"/>
                    <a:pt x="899239" y="1387031"/>
                    <a:pt x="1052782" y="1195959"/>
                  </a:cubicBezTo>
                  <a:cubicBezTo>
                    <a:pt x="1209563" y="1000887"/>
                    <a:pt x="1397777" y="848963"/>
                    <a:pt x="1612090" y="744569"/>
                  </a:cubicBezTo>
                  <a:cubicBezTo>
                    <a:pt x="1847548" y="629698"/>
                    <a:pt x="2117105" y="571500"/>
                    <a:pt x="2413047" y="571500"/>
                  </a:cubicBezTo>
                  <a:moveTo>
                    <a:pt x="2413047" y="0"/>
                  </a:moveTo>
                  <a:cubicBezTo>
                    <a:pt x="-755635" y="0"/>
                    <a:pt x="-844694" y="5278089"/>
                    <a:pt x="2389425" y="5278089"/>
                  </a:cubicBezTo>
                  <a:cubicBezTo>
                    <a:pt x="2421810" y="5278089"/>
                    <a:pt x="2455052" y="5277517"/>
                    <a:pt x="2488104" y="5276469"/>
                  </a:cubicBezTo>
                  <a:cubicBezTo>
                    <a:pt x="2491152" y="5276469"/>
                    <a:pt x="2493629" y="5276469"/>
                    <a:pt x="2496676" y="5276469"/>
                  </a:cubicBezTo>
                  <a:cubicBezTo>
                    <a:pt x="6022832" y="5276469"/>
                    <a:pt x="5903674" y="1524"/>
                    <a:pt x="2513441" y="1524"/>
                  </a:cubicBezTo>
                  <a:cubicBezTo>
                    <a:pt x="2511536" y="1524"/>
                    <a:pt x="2509440" y="1524"/>
                    <a:pt x="2507535" y="1524"/>
                  </a:cubicBezTo>
                  <a:cubicBezTo>
                    <a:pt x="2475531" y="476"/>
                    <a:pt x="2444480" y="0"/>
                    <a:pt x="2413047" y="0"/>
                  </a:cubicBezTo>
                  <a:lnTo>
                    <a:pt x="24130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75" name="Freeform: Shape 19474">
              <a:extLst>
                <a:ext uri="{FF2B5EF4-FFF2-40B4-BE49-F238E27FC236}">
                  <a16:creationId xmlns:a16="http://schemas.microsoft.com/office/drawing/2014/main" id="{B245C1E2-FDA8-4E4F-92F2-DE5D880E6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78615" y="772453"/>
              <a:ext cx="5079154" cy="5190747"/>
            </a:xfrm>
            <a:custGeom>
              <a:avLst/>
              <a:gdLst>
                <a:gd name="connsiteX0" fmla="*/ 2498620 w 5079154"/>
                <a:gd name="connsiteY0" fmla="*/ 24 h 5190747"/>
                <a:gd name="connsiteX1" fmla="*/ 3484267 w 5079154"/>
                <a:gd name="connsiteY1" fmla="*/ 172045 h 5190747"/>
                <a:gd name="connsiteX2" fmla="*/ 3543417 w 5079154"/>
                <a:gd name="connsiteY2" fmla="*/ 195382 h 5190747"/>
                <a:gd name="connsiteX3" fmla="*/ 3573040 w 5079154"/>
                <a:gd name="connsiteY3" fmla="*/ 207002 h 5190747"/>
                <a:gd name="connsiteX4" fmla="*/ 3602091 w 5079154"/>
                <a:gd name="connsiteY4" fmla="*/ 220051 h 5190747"/>
                <a:gd name="connsiteX5" fmla="*/ 3660099 w 5079154"/>
                <a:gd name="connsiteY5" fmla="*/ 246531 h 5190747"/>
                <a:gd name="connsiteX6" fmla="*/ 3689150 w 5079154"/>
                <a:gd name="connsiteY6" fmla="*/ 259771 h 5190747"/>
                <a:gd name="connsiteX7" fmla="*/ 3717534 w 5079154"/>
                <a:gd name="connsiteY7" fmla="*/ 274439 h 5190747"/>
                <a:gd name="connsiteX8" fmla="*/ 3774303 w 5079154"/>
                <a:gd name="connsiteY8" fmla="*/ 303871 h 5190747"/>
                <a:gd name="connsiteX9" fmla="*/ 3802688 w 5079154"/>
                <a:gd name="connsiteY9" fmla="*/ 318635 h 5190747"/>
                <a:gd name="connsiteX10" fmla="*/ 3830310 w 5079154"/>
                <a:gd name="connsiteY10" fmla="*/ 334732 h 5190747"/>
                <a:gd name="connsiteX11" fmla="*/ 3885555 w 5079154"/>
                <a:gd name="connsiteY11" fmla="*/ 367308 h 5190747"/>
                <a:gd name="connsiteX12" fmla="*/ 3913178 w 5079154"/>
                <a:gd name="connsiteY12" fmla="*/ 383691 h 5190747"/>
                <a:gd name="connsiteX13" fmla="*/ 3939943 w 5079154"/>
                <a:gd name="connsiteY13" fmla="*/ 401312 h 5190747"/>
                <a:gd name="connsiteX14" fmla="*/ 4339612 w 5079154"/>
                <a:gd name="connsiteY14" fmla="*/ 724972 h 5190747"/>
                <a:gd name="connsiteX15" fmla="*/ 4664034 w 5079154"/>
                <a:gd name="connsiteY15" fmla="*/ 1126832 h 5190747"/>
                <a:gd name="connsiteX16" fmla="*/ 4902539 w 5079154"/>
                <a:gd name="connsiteY16" fmla="*/ 1585460 h 5190747"/>
                <a:gd name="connsiteX17" fmla="*/ 5047891 w 5079154"/>
                <a:gd name="connsiteY17" fmla="*/ 2081046 h 5190747"/>
                <a:gd name="connsiteX18" fmla="*/ 5075228 w 5079154"/>
                <a:gd name="connsiteY18" fmla="*/ 2337554 h 5190747"/>
                <a:gd name="connsiteX19" fmla="*/ 5077609 w 5079154"/>
                <a:gd name="connsiteY19" fmla="*/ 2401943 h 5190747"/>
                <a:gd name="connsiteX20" fmla="*/ 5078847 w 5079154"/>
                <a:gd name="connsiteY20" fmla="*/ 2466237 h 5190747"/>
                <a:gd name="connsiteX21" fmla="*/ 5078466 w 5079154"/>
                <a:gd name="connsiteY21" fmla="*/ 2530531 h 5190747"/>
                <a:gd name="connsiteX22" fmla="*/ 5076942 w 5079154"/>
                <a:gd name="connsiteY22" fmla="*/ 2594729 h 5190747"/>
                <a:gd name="connsiteX23" fmla="*/ 4999028 w 5079154"/>
                <a:gd name="connsiteY23" fmla="*/ 3099269 h 5190747"/>
                <a:gd name="connsiteX24" fmla="*/ 4968738 w 5079154"/>
                <a:gd name="connsiteY24" fmla="*/ 3222141 h 5190747"/>
                <a:gd name="connsiteX25" fmla="*/ 4952451 w 5079154"/>
                <a:gd name="connsiteY25" fmla="*/ 3283101 h 5190747"/>
                <a:gd name="connsiteX26" fmla="*/ 4936925 w 5079154"/>
                <a:gd name="connsiteY26" fmla="*/ 3344156 h 5190747"/>
                <a:gd name="connsiteX27" fmla="*/ 4919875 w 5079154"/>
                <a:gd name="connsiteY27" fmla="*/ 3404831 h 5190747"/>
                <a:gd name="connsiteX28" fmla="*/ 4903016 w 5079154"/>
                <a:gd name="connsiteY28" fmla="*/ 3465410 h 5190747"/>
                <a:gd name="connsiteX29" fmla="*/ 4865297 w 5079154"/>
                <a:gd name="connsiteY29" fmla="*/ 3585520 h 5190747"/>
                <a:gd name="connsiteX30" fmla="*/ 4671177 w 5079154"/>
                <a:gd name="connsiteY30" fmla="*/ 4052340 h 5190747"/>
                <a:gd name="connsiteX31" fmla="*/ 4386094 w 5079154"/>
                <a:gd name="connsiteY31" fmla="*/ 4476393 h 5190747"/>
                <a:gd name="connsiteX32" fmla="*/ 4343708 w 5079154"/>
                <a:gd name="connsiteY32" fmla="*/ 4524875 h 5190747"/>
                <a:gd name="connsiteX33" fmla="*/ 4298655 w 5079154"/>
                <a:gd name="connsiteY33" fmla="*/ 4570976 h 5190747"/>
                <a:gd name="connsiteX34" fmla="*/ 4252935 w 5079154"/>
                <a:gd name="connsiteY34" fmla="*/ 4616411 h 5190747"/>
                <a:gd name="connsiteX35" fmla="*/ 4204738 w 5079154"/>
                <a:gd name="connsiteY35" fmla="*/ 4659273 h 5190747"/>
                <a:gd name="connsiteX36" fmla="*/ 4180354 w 5079154"/>
                <a:gd name="connsiteY36" fmla="*/ 4680419 h 5190747"/>
                <a:gd name="connsiteX37" fmla="*/ 4155494 w 5079154"/>
                <a:gd name="connsiteY37" fmla="*/ 4700898 h 5190747"/>
                <a:gd name="connsiteX38" fmla="*/ 4103964 w 5079154"/>
                <a:gd name="connsiteY38" fmla="*/ 4739664 h 5190747"/>
                <a:gd name="connsiteX39" fmla="*/ 4078151 w 5079154"/>
                <a:gd name="connsiteY39" fmla="*/ 4759000 h 5190747"/>
                <a:gd name="connsiteX40" fmla="*/ 4051766 w 5079154"/>
                <a:gd name="connsiteY40" fmla="*/ 4777479 h 5190747"/>
                <a:gd name="connsiteX41" fmla="*/ 3997950 w 5079154"/>
                <a:gd name="connsiteY41" fmla="*/ 4812816 h 5190747"/>
                <a:gd name="connsiteX42" fmla="*/ 3970994 w 5079154"/>
                <a:gd name="connsiteY42" fmla="*/ 4830342 h 5190747"/>
                <a:gd name="connsiteX43" fmla="*/ 3957469 w 5079154"/>
                <a:gd name="connsiteY43" fmla="*/ 4839010 h 5190747"/>
                <a:gd name="connsiteX44" fmla="*/ 3943563 w 5079154"/>
                <a:gd name="connsiteY44" fmla="*/ 4847011 h 5190747"/>
                <a:gd name="connsiteX45" fmla="*/ 3887746 w 5079154"/>
                <a:gd name="connsiteY45" fmla="*/ 4878824 h 5190747"/>
                <a:gd name="connsiteX46" fmla="*/ 3859742 w 5079154"/>
                <a:gd name="connsiteY46" fmla="*/ 4894541 h 5190747"/>
                <a:gd name="connsiteX47" fmla="*/ 3845741 w 5079154"/>
                <a:gd name="connsiteY47" fmla="*/ 4902351 h 5190747"/>
                <a:gd name="connsiteX48" fmla="*/ 3831358 w 5079154"/>
                <a:gd name="connsiteY48" fmla="*/ 4909400 h 5190747"/>
                <a:gd name="connsiteX49" fmla="*/ 3773827 w 5079154"/>
                <a:gd name="connsiteY49" fmla="*/ 4937498 h 5190747"/>
                <a:gd name="connsiteX50" fmla="*/ 3745157 w 5079154"/>
                <a:gd name="connsiteY50" fmla="*/ 4951500 h 5190747"/>
                <a:gd name="connsiteX51" fmla="*/ 3716106 w 5079154"/>
                <a:gd name="connsiteY51" fmla="*/ 4964835 h 5190747"/>
                <a:gd name="connsiteX52" fmla="*/ 3657146 w 5079154"/>
                <a:gd name="connsiteY52" fmla="*/ 4989314 h 5190747"/>
                <a:gd name="connsiteX53" fmla="*/ 3598091 w 5079154"/>
                <a:gd name="connsiteY53" fmla="*/ 5013032 h 5190747"/>
                <a:gd name="connsiteX54" fmla="*/ 3538083 w 5079154"/>
                <a:gd name="connsiteY54" fmla="*/ 5033986 h 5190747"/>
                <a:gd name="connsiteX55" fmla="*/ 3478171 w 5079154"/>
                <a:gd name="connsiteY55" fmla="*/ 5054656 h 5190747"/>
                <a:gd name="connsiteX56" fmla="*/ 3417306 w 5079154"/>
                <a:gd name="connsiteY56" fmla="*/ 5072086 h 5190747"/>
                <a:gd name="connsiteX57" fmla="*/ 3356632 w 5079154"/>
                <a:gd name="connsiteY57" fmla="*/ 5089422 h 5190747"/>
                <a:gd name="connsiteX58" fmla="*/ 3295386 w 5079154"/>
                <a:gd name="connsiteY58" fmla="*/ 5103996 h 5190747"/>
                <a:gd name="connsiteX59" fmla="*/ 3172514 w 5079154"/>
                <a:gd name="connsiteY59" fmla="*/ 5129999 h 5190747"/>
                <a:gd name="connsiteX60" fmla="*/ 3110887 w 5079154"/>
                <a:gd name="connsiteY60" fmla="*/ 5141143 h 5190747"/>
                <a:gd name="connsiteX61" fmla="*/ 3080121 w 5079154"/>
                <a:gd name="connsiteY61" fmla="*/ 5146667 h 5190747"/>
                <a:gd name="connsiteX62" fmla="*/ 3049165 w 5079154"/>
                <a:gd name="connsiteY62" fmla="*/ 5150954 h 5190747"/>
                <a:gd name="connsiteX63" fmla="*/ 2555008 w 5079154"/>
                <a:gd name="connsiteY63" fmla="*/ 5189435 h 5190747"/>
                <a:gd name="connsiteX64" fmla="*/ 2431945 w 5079154"/>
                <a:gd name="connsiteY64" fmla="*/ 5190483 h 5190747"/>
                <a:gd name="connsiteX65" fmla="*/ 2370318 w 5079154"/>
                <a:gd name="connsiteY65" fmla="*/ 5190387 h 5190747"/>
                <a:gd name="connsiteX66" fmla="*/ 2308501 w 5079154"/>
                <a:gd name="connsiteY66" fmla="*/ 5189244 h 5190747"/>
                <a:gd name="connsiteX67" fmla="*/ 2184200 w 5079154"/>
                <a:gd name="connsiteY67" fmla="*/ 5183434 h 5190747"/>
                <a:gd name="connsiteX68" fmla="*/ 2059994 w 5079154"/>
                <a:gd name="connsiteY68" fmla="*/ 5172099 h 5190747"/>
                <a:gd name="connsiteX69" fmla="*/ 1568027 w 5079154"/>
                <a:gd name="connsiteY69" fmla="*/ 5069134 h 5190747"/>
                <a:gd name="connsiteX70" fmla="*/ 1537738 w 5079154"/>
                <a:gd name="connsiteY70" fmla="*/ 5059704 h 5190747"/>
                <a:gd name="connsiteX71" fmla="*/ 1507829 w 5079154"/>
                <a:gd name="connsiteY71" fmla="*/ 5048941 h 5190747"/>
                <a:gd name="connsiteX72" fmla="*/ 1448298 w 5079154"/>
                <a:gd name="connsiteY72" fmla="*/ 5026557 h 5190747"/>
                <a:gd name="connsiteX73" fmla="*/ 1418485 w 5079154"/>
                <a:gd name="connsiteY73" fmla="*/ 5015318 h 5190747"/>
                <a:gd name="connsiteX74" fmla="*/ 1389243 w 5079154"/>
                <a:gd name="connsiteY74" fmla="*/ 5002649 h 5190747"/>
                <a:gd name="connsiteX75" fmla="*/ 1331045 w 5079154"/>
                <a:gd name="connsiteY75" fmla="*/ 4976360 h 5190747"/>
                <a:gd name="connsiteX76" fmla="*/ 1106446 w 5079154"/>
                <a:gd name="connsiteY76" fmla="*/ 4853583 h 5190747"/>
                <a:gd name="connsiteX77" fmla="*/ 710777 w 5079154"/>
                <a:gd name="connsiteY77" fmla="*/ 4526495 h 5190747"/>
                <a:gd name="connsiteX78" fmla="*/ 400834 w 5079154"/>
                <a:gd name="connsiteY78" fmla="*/ 4116824 h 5190747"/>
                <a:gd name="connsiteX79" fmla="*/ 181092 w 5079154"/>
                <a:gd name="connsiteY79" fmla="*/ 3653719 h 5190747"/>
                <a:gd name="connsiteX80" fmla="*/ 47361 w 5079154"/>
                <a:gd name="connsiteY80" fmla="*/ 3159943 h 5190747"/>
                <a:gd name="connsiteX81" fmla="*/ 36026 w 5079154"/>
                <a:gd name="connsiteY81" fmla="*/ 3096887 h 5190747"/>
                <a:gd name="connsiteX82" fmla="*/ 26882 w 5079154"/>
                <a:gd name="connsiteY82" fmla="*/ 3033546 h 5190747"/>
                <a:gd name="connsiteX83" fmla="*/ 18596 w 5079154"/>
                <a:gd name="connsiteY83" fmla="*/ 2970110 h 5190747"/>
                <a:gd name="connsiteX84" fmla="*/ 12214 w 5079154"/>
                <a:gd name="connsiteY84" fmla="*/ 2906482 h 5190747"/>
                <a:gd name="connsiteX85" fmla="*/ 3451 w 5079154"/>
                <a:gd name="connsiteY85" fmla="*/ 2778848 h 5190747"/>
                <a:gd name="connsiteX86" fmla="*/ 22 w 5079154"/>
                <a:gd name="connsiteY86" fmla="*/ 2650927 h 5190747"/>
                <a:gd name="connsiteX87" fmla="*/ 42313 w 5079154"/>
                <a:gd name="connsiteY87" fmla="*/ 2141625 h 5190747"/>
                <a:gd name="connsiteX88" fmla="*/ 165662 w 5079154"/>
                <a:gd name="connsiteY88" fmla="*/ 1644896 h 5190747"/>
                <a:gd name="connsiteX89" fmla="*/ 370259 w 5079154"/>
                <a:gd name="connsiteY89" fmla="*/ 1173504 h 5190747"/>
                <a:gd name="connsiteX90" fmla="*/ 661247 w 5079154"/>
                <a:gd name="connsiteY90" fmla="*/ 746022 h 5190747"/>
                <a:gd name="connsiteX91" fmla="*/ 704015 w 5079154"/>
                <a:gd name="connsiteY91" fmla="*/ 696968 h 5190747"/>
                <a:gd name="connsiteX92" fmla="*/ 747353 w 5079154"/>
                <a:gd name="connsiteY92" fmla="*/ 648486 h 5190747"/>
                <a:gd name="connsiteX93" fmla="*/ 792121 w 5079154"/>
                <a:gd name="connsiteY93" fmla="*/ 601147 h 5190747"/>
                <a:gd name="connsiteX94" fmla="*/ 814505 w 5079154"/>
                <a:gd name="connsiteY94" fmla="*/ 577429 h 5190747"/>
                <a:gd name="connsiteX95" fmla="*/ 838031 w 5079154"/>
                <a:gd name="connsiteY95" fmla="*/ 554855 h 5190747"/>
                <a:gd name="connsiteX96" fmla="*/ 885942 w 5079154"/>
                <a:gd name="connsiteY96" fmla="*/ 510469 h 5190747"/>
                <a:gd name="connsiteX97" fmla="*/ 910326 w 5079154"/>
                <a:gd name="connsiteY97" fmla="*/ 488752 h 5190747"/>
                <a:gd name="connsiteX98" fmla="*/ 935948 w 5079154"/>
                <a:gd name="connsiteY98" fmla="*/ 468368 h 5190747"/>
                <a:gd name="connsiteX99" fmla="*/ 1040533 w 5079154"/>
                <a:gd name="connsiteY99" fmla="*/ 390073 h 5190747"/>
                <a:gd name="connsiteX100" fmla="*/ 1501638 w 5079154"/>
                <a:gd name="connsiteY100" fmla="*/ 152614 h 5190747"/>
                <a:gd name="connsiteX101" fmla="*/ 1997700 w 5079154"/>
                <a:gd name="connsiteY101" fmla="*/ 32599 h 5190747"/>
                <a:gd name="connsiteX102" fmla="*/ 2498620 w 5079154"/>
                <a:gd name="connsiteY102" fmla="*/ 24 h 5190747"/>
                <a:gd name="connsiteX103" fmla="*/ 2496620 w 5079154"/>
                <a:gd name="connsiteY103" fmla="*/ 193572 h 5190747"/>
                <a:gd name="connsiteX104" fmla="*/ 2037229 w 5079154"/>
                <a:gd name="connsiteY104" fmla="*/ 241483 h 5190747"/>
                <a:gd name="connsiteX105" fmla="*/ 1613081 w 5079154"/>
                <a:gd name="connsiteY105" fmla="*/ 404646 h 5190747"/>
                <a:gd name="connsiteX106" fmla="*/ 1245892 w 5079154"/>
                <a:gd name="connsiteY106" fmla="*/ 657725 h 5190747"/>
                <a:gd name="connsiteX107" fmla="*/ 1163310 w 5079154"/>
                <a:gd name="connsiteY107" fmla="*/ 731639 h 5190747"/>
                <a:gd name="connsiteX108" fmla="*/ 1142831 w 5079154"/>
                <a:gd name="connsiteY108" fmla="*/ 750118 h 5190747"/>
                <a:gd name="connsiteX109" fmla="*/ 1123019 w 5079154"/>
                <a:gd name="connsiteY109" fmla="*/ 769453 h 5190747"/>
                <a:gd name="connsiteX110" fmla="*/ 1083014 w 5079154"/>
                <a:gd name="connsiteY110" fmla="*/ 807744 h 5190747"/>
                <a:gd name="connsiteX111" fmla="*/ 1062917 w 5079154"/>
                <a:gd name="connsiteY111" fmla="*/ 826794 h 5190747"/>
                <a:gd name="connsiteX112" fmla="*/ 1043676 w 5079154"/>
                <a:gd name="connsiteY112" fmla="*/ 846701 h 5190747"/>
                <a:gd name="connsiteX113" fmla="*/ 1005100 w 5079154"/>
                <a:gd name="connsiteY113" fmla="*/ 886516 h 5190747"/>
                <a:gd name="connsiteX114" fmla="*/ 968143 w 5079154"/>
                <a:gd name="connsiteY114" fmla="*/ 927949 h 5190747"/>
                <a:gd name="connsiteX115" fmla="*/ 932138 w 5079154"/>
                <a:gd name="connsiteY115" fmla="*/ 970336 h 5190747"/>
                <a:gd name="connsiteX116" fmla="*/ 514467 w 5079154"/>
                <a:gd name="connsiteY116" fmla="*/ 1759006 h 5190747"/>
                <a:gd name="connsiteX117" fmla="*/ 413693 w 5079154"/>
                <a:gd name="connsiteY117" fmla="*/ 2199918 h 5190747"/>
                <a:gd name="connsiteX118" fmla="*/ 380546 w 5079154"/>
                <a:gd name="connsiteY118" fmla="*/ 2651689 h 5190747"/>
                <a:gd name="connsiteX119" fmla="*/ 380260 w 5079154"/>
                <a:gd name="connsiteY119" fmla="*/ 2708363 h 5190747"/>
                <a:gd name="connsiteX120" fmla="*/ 381403 w 5079154"/>
                <a:gd name="connsiteY120" fmla="*/ 2765036 h 5190747"/>
                <a:gd name="connsiteX121" fmla="*/ 383117 w 5079154"/>
                <a:gd name="connsiteY121" fmla="*/ 2821710 h 5190747"/>
                <a:gd name="connsiteX122" fmla="*/ 384546 w 5079154"/>
                <a:gd name="connsiteY122" fmla="*/ 2849999 h 5190747"/>
                <a:gd name="connsiteX123" fmla="*/ 386261 w 5079154"/>
                <a:gd name="connsiteY123" fmla="*/ 2878289 h 5190747"/>
                <a:gd name="connsiteX124" fmla="*/ 389499 w 5079154"/>
                <a:gd name="connsiteY124" fmla="*/ 2934867 h 5190747"/>
                <a:gd name="connsiteX125" fmla="*/ 394547 w 5079154"/>
                <a:gd name="connsiteY125" fmla="*/ 2991255 h 5190747"/>
                <a:gd name="connsiteX126" fmla="*/ 399691 w 5079154"/>
                <a:gd name="connsiteY126" fmla="*/ 3047738 h 5190747"/>
                <a:gd name="connsiteX127" fmla="*/ 406644 w 5079154"/>
                <a:gd name="connsiteY127" fmla="*/ 3103936 h 5190747"/>
                <a:gd name="connsiteX128" fmla="*/ 500370 w 5079154"/>
                <a:gd name="connsiteY128" fmla="*/ 3546753 h 5190747"/>
                <a:gd name="connsiteX129" fmla="*/ 670677 w 5079154"/>
                <a:gd name="connsiteY129" fmla="*/ 3964710 h 5190747"/>
                <a:gd name="connsiteX130" fmla="*/ 920042 w 5079154"/>
                <a:gd name="connsiteY130" fmla="*/ 4339233 h 5190747"/>
                <a:gd name="connsiteX131" fmla="*/ 1248464 w 5079154"/>
                <a:gd name="connsiteY131" fmla="*/ 4646700 h 5190747"/>
                <a:gd name="connsiteX132" fmla="*/ 1294374 w 5079154"/>
                <a:gd name="connsiteY132" fmla="*/ 4679657 h 5190747"/>
                <a:gd name="connsiteX133" fmla="*/ 1317329 w 5079154"/>
                <a:gd name="connsiteY133" fmla="*/ 4696230 h 5190747"/>
                <a:gd name="connsiteX134" fmla="*/ 1341237 w 5079154"/>
                <a:gd name="connsiteY134" fmla="*/ 4711375 h 5190747"/>
                <a:gd name="connsiteX135" fmla="*/ 1388957 w 5079154"/>
                <a:gd name="connsiteY135" fmla="*/ 4742046 h 5190747"/>
                <a:gd name="connsiteX136" fmla="*/ 1412960 w 5079154"/>
                <a:gd name="connsiteY136" fmla="*/ 4757190 h 5190747"/>
                <a:gd name="connsiteX137" fmla="*/ 1437725 w 5079154"/>
                <a:gd name="connsiteY137" fmla="*/ 4771097 h 5190747"/>
                <a:gd name="connsiteX138" fmla="*/ 1487351 w 5079154"/>
                <a:gd name="connsiteY138" fmla="*/ 4798910 h 5190747"/>
                <a:gd name="connsiteX139" fmla="*/ 1512402 w 5079154"/>
                <a:gd name="connsiteY139" fmla="*/ 4812626 h 5190747"/>
                <a:gd name="connsiteX140" fmla="*/ 1538024 w 5079154"/>
                <a:gd name="connsiteY140" fmla="*/ 4825199 h 5190747"/>
                <a:gd name="connsiteX141" fmla="*/ 1589364 w 5079154"/>
                <a:gd name="connsiteY141" fmla="*/ 4850345 h 5190747"/>
                <a:gd name="connsiteX142" fmla="*/ 1615176 w 5079154"/>
                <a:gd name="connsiteY142" fmla="*/ 4862632 h 5190747"/>
                <a:gd name="connsiteX143" fmla="*/ 1641560 w 5079154"/>
                <a:gd name="connsiteY143" fmla="*/ 4873681 h 5190747"/>
                <a:gd name="connsiteX144" fmla="*/ 2083616 w 5079154"/>
                <a:gd name="connsiteY144" fmla="*/ 5005602 h 5190747"/>
                <a:gd name="connsiteX145" fmla="*/ 2199059 w 5079154"/>
                <a:gd name="connsiteY145" fmla="*/ 5021985 h 5190747"/>
                <a:gd name="connsiteX146" fmla="*/ 2315645 w 5079154"/>
                <a:gd name="connsiteY146" fmla="*/ 5031224 h 5190747"/>
                <a:gd name="connsiteX147" fmla="*/ 2374414 w 5079154"/>
                <a:gd name="connsiteY147" fmla="*/ 5033415 h 5190747"/>
                <a:gd name="connsiteX148" fmla="*/ 2433374 w 5079154"/>
                <a:gd name="connsiteY148" fmla="*/ 5034273 h 5190747"/>
                <a:gd name="connsiteX149" fmla="*/ 2551579 w 5079154"/>
                <a:gd name="connsiteY149" fmla="*/ 5033130 h 5190747"/>
                <a:gd name="connsiteX150" fmla="*/ 2669499 w 5079154"/>
                <a:gd name="connsiteY150" fmla="*/ 5027700 h 5190747"/>
                <a:gd name="connsiteX151" fmla="*/ 2727982 w 5079154"/>
                <a:gd name="connsiteY151" fmla="*/ 5022747 h 5190747"/>
                <a:gd name="connsiteX152" fmla="*/ 2757224 w 5079154"/>
                <a:gd name="connsiteY152" fmla="*/ 5020270 h 5190747"/>
                <a:gd name="connsiteX153" fmla="*/ 2771797 w 5079154"/>
                <a:gd name="connsiteY153" fmla="*/ 5018937 h 5190747"/>
                <a:gd name="connsiteX154" fmla="*/ 2786275 w 5079154"/>
                <a:gd name="connsiteY154" fmla="*/ 5016842 h 5190747"/>
                <a:gd name="connsiteX155" fmla="*/ 2902099 w 5079154"/>
                <a:gd name="connsiteY155" fmla="*/ 4999792 h 5190747"/>
                <a:gd name="connsiteX156" fmla="*/ 3016494 w 5079154"/>
                <a:gd name="connsiteY156" fmla="*/ 4976170 h 5190747"/>
                <a:gd name="connsiteX157" fmla="*/ 3452263 w 5079154"/>
                <a:gd name="connsiteY157" fmla="*/ 4822627 h 5190747"/>
                <a:gd name="connsiteX158" fmla="*/ 3503889 w 5079154"/>
                <a:gd name="connsiteY158" fmla="*/ 4797767 h 5190747"/>
                <a:gd name="connsiteX159" fmla="*/ 3554085 w 5079154"/>
                <a:gd name="connsiteY159" fmla="*/ 4770430 h 5190747"/>
                <a:gd name="connsiteX160" fmla="*/ 3603996 w 5079154"/>
                <a:gd name="connsiteY160" fmla="*/ 4742903 h 5190747"/>
                <a:gd name="connsiteX161" fmla="*/ 3628475 w 5079154"/>
                <a:gd name="connsiteY161" fmla="*/ 4728425 h 5190747"/>
                <a:gd name="connsiteX162" fmla="*/ 3652669 w 5079154"/>
                <a:gd name="connsiteY162" fmla="*/ 4713375 h 5190747"/>
                <a:gd name="connsiteX163" fmla="*/ 3700866 w 5079154"/>
                <a:gd name="connsiteY163" fmla="*/ 4683467 h 5190747"/>
                <a:gd name="connsiteX164" fmla="*/ 3712867 w 5079154"/>
                <a:gd name="connsiteY164" fmla="*/ 4675942 h 5190747"/>
                <a:gd name="connsiteX165" fmla="*/ 3724488 w 5079154"/>
                <a:gd name="connsiteY165" fmla="*/ 4667750 h 5190747"/>
                <a:gd name="connsiteX166" fmla="*/ 3747633 w 5079154"/>
                <a:gd name="connsiteY166" fmla="*/ 4651463 h 5190747"/>
                <a:gd name="connsiteX167" fmla="*/ 3794115 w 5079154"/>
                <a:gd name="connsiteY167" fmla="*/ 4619268 h 5190747"/>
                <a:gd name="connsiteX168" fmla="*/ 3805736 w 5079154"/>
                <a:gd name="connsiteY168" fmla="*/ 4611267 h 5190747"/>
                <a:gd name="connsiteX169" fmla="*/ 3816880 w 5079154"/>
                <a:gd name="connsiteY169" fmla="*/ 4602599 h 5190747"/>
                <a:gd name="connsiteX170" fmla="*/ 3839168 w 5079154"/>
                <a:gd name="connsiteY170" fmla="*/ 4585264 h 5190747"/>
                <a:gd name="connsiteX171" fmla="*/ 3883841 w 5079154"/>
                <a:gd name="connsiteY171" fmla="*/ 4550879 h 5190747"/>
                <a:gd name="connsiteX172" fmla="*/ 3905558 w 5079154"/>
                <a:gd name="connsiteY172" fmla="*/ 4532972 h 5190747"/>
                <a:gd name="connsiteX173" fmla="*/ 3926989 w 5079154"/>
                <a:gd name="connsiteY173" fmla="*/ 4514684 h 5190747"/>
                <a:gd name="connsiteX174" fmla="*/ 3969851 w 5079154"/>
                <a:gd name="connsiteY174" fmla="*/ 4478393 h 5190747"/>
                <a:gd name="connsiteX175" fmla="*/ 4011381 w 5079154"/>
                <a:gd name="connsiteY175" fmla="*/ 4440579 h 5190747"/>
                <a:gd name="connsiteX176" fmla="*/ 4053291 w 5079154"/>
                <a:gd name="connsiteY176" fmla="*/ 4403146 h 5190747"/>
                <a:gd name="connsiteX177" fmla="*/ 4093581 w 5079154"/>
                <a:gd name="connsiteY177" fmla="*/ 4363998 h 5190747"/>
                <a:gd name="connsiteX178" fmla="*/ 4134063 w 5079154"/>
                <a:gd name="connsiteY178" fmla="*/ 4324946 h 5190747"/>
                <a:gd name="connsiteX179" fmla="*/ 4172639 w 5079154"/>
                <a:gd name="connsiteY179" fmla="*/ 4283988 h 5190747"/>
                <a:gd name="connsiteX180" fmla="*/ 4450483 w 5079154"/>
                <a:gd name="connsiteY180" fmla="*/ 3926610 h 5190747"/>
                <a:gd name="connsiteX181" fmla="*/ 4647746 w 5079154"/>
                <a:gd name="connsiteY181" fmla="*/ 3513035 h 5190747"/>
                <a:gd name="connsiteX182" fmla="*/ 4664796 w 5079154"/>
                <a:gd name="connsiteY182" fmla="*/ 3457980 h 5190747"/>
                <a:gd name="connsiteX183" fmla="*/ 4681083 w 5079154"/>
                <a:gd name="connsiteY183" fmla="*/ 3402640 h 5190747"/>
                <a:gd name="connsiteX184" fmla="*/ 4707753 w 5079154"/>
                <a:gd name="connsiteY184" fmla="*/ 3290340 h 5190747"/>
                <a:gd name="connsiteX185" fmla="*/ 4726041 w 5079154"/>
                <a:gd name="connsiteY185" fmla="*/ 3176326 h 5190747"/>
                <a:gd name="connsiteX186" fmla="*/ 4735090 w 5079154"/>
                <a:gd name="connsiteY186" fmla="*/ 3061169 h 5190747"/>
                <a:gd name="connsiteX187" fmla="*/ 4713659 w 5079154"/>
                <a:gd name="connsiteY187" fmla="*/ 2603302 h 5190747"/>
                <a:gd name="connsiteX188" fmla="*/ 4707658 w 5079154"/>
                <a:gd name="connsiteY188" fmla="*/ 2546914 h 5190747"/>
                <a:gd name="connsiteX189" fmla="*/ 4700991 w 5079154"/>
                <a:gd name="connsiteY189" fmla="*/ 2490716 h 5190747"/>
                <a:gd name="connsiteX190" fmla="*/ 4692894 w 5079154"/>
                <a:gd name="connsiteY190" fmla="*/ 2434805 h 5190747"/>
                <a:gd name="connsiteX191" fmla="*/ 4684036 w 5079154"/>
                <a:gd name="connsiteY191" fmla="*/ 2379083 h 5190747"/>
                <a:gd name="connsiteX192" fmla="*/ 4673940 w 5079154"/>
                <a:gd name="connsiteY192" fmla="*/ 2323648 h 5190747"/>
                <a:gd name="connsiteX193" fmla="*/ 4669177 w 5079154"/>
                <a:gd name="connsiteY193" fmla="*/ 2295930 h 5190747"/>
                <a:gd name="connsiteX194" fmla="*/ 4663367 w 5079154"/>
                <a:gd name="connsiteY194" fmla="*/ 2268403 h 5190747"/>
                <a:gd name="connsiteX195" fmla="*/ 4652127 w 5079154"/>
                <a:gd name="connsiteY195" fmla="*/ 2213348 h 5190747"/>
                <a:gd name="connsiteX196" fmla="*/ 4646793 w 5079154"/>
                <a:gd name="connsiteY196" fmla="*/ 2185821 h 5190747"/>
                <a:gd name="connsiteX197" fmla="*/ 4640602 w 5079154"/>
                <a:gd name="connsiteY197" fmla="*/ 2158484 h 5190747"/>
                <a:gd name="connsiteX198" fmla="*/ 4526969 w 5079154"/>
                <a:gd name="connsiteY198" fmla="*/ 1725668 h 5190747"/>
                <a:gd name="connsiteX199" fmla="*/ 4348947 w 5079154"/>
                <a:gd name="connsiteY199" fmla="*/ 1315426 h 5190747"/>
                <a:gd name="connsiteX200" fmla="*/ 4322277 w 5079154"/>
                <a:gd name="connsiteY200" fmla="*/ 1266087 h 5190747"/>
                <a:gd name="connsiteX201" fmla="*/ 4293416 w 5079154"/>
                <a:gd name="connsiteY201" fmla="*/ 1218176 h 5190747"/>
                <a:gd name="connsiteX202" fmla="*/ 4264555 w 5079154"/>
                <a:gd name="connsiteY202" fmla="*/ 1170075 h 5190747"/>
                <a:gd name="connsiteX203" fmla="*/ 4233599 w 5079154"/>
                <a:gd name="connsiteY203" fmla="*/ 1123403 h 5190747"/>
                <a:gd name="connsiteX204" fmla="*/ 4202262 w 5079154"/>
                <a:gd name="connsiteY204" fmla="*/ 1076825 h 5190747"/>
                <a:gd name="connsiteX205" fmla="*/ 4169115 w 5079154"/>
                <a:gd name="connsiteY205" fmla="*/ 1031582 h 5190747"/>
                <a:gd name="connsiteX206" fmla="*/ 4152541 w 5079154"/>
                <a:gd name="connsiteY206" fmla="*/ 1008912 h 5190747"/>
                <a:gd name="connsiteX207" fmla="*/ 4144254 w 5079154"/>
                <a:gd name="connsiteY207" fmla="*/ 997577 h 5190747"/>
                <a:gd name="connsiteX208" fmla="*/ 4135396 w 5079154"/>
                <a:gd name="connsiteY208" fmla="*/ 986719 h 5190747"/>
                <a:gd name="connsiteX209" fmla="*/ 4099963 w 5079154"/>
                <a:gd name="connsiteY209" fmla="*/ 943190 h 5190747"/>
                <a:gd name="connsiteX210" fmla="*/ 3779256 w 5079154"/>
                <a:gd name="connsiteY210" fmla="*/ 627721 h 5190747"/>
                <a:gd name="connsiteX211" fmla="*/ 3593519 w 5079154"/>
                <a:gd name="connsiteY211" fmla="*/ 497705 h 5190747"/>
                <a:gd name="connsiteX212" fmla="*/ 3392827 w 5079154"/>
                <a:gd name="connsiteY212" fmla="*/ 389882 h 5190747"/>
                <a:gd name="connsiteX213" fmla="*/ 2957534 w 5079154"/>
                <a:gd name="connsiteY213" fmla="*/ 245102 h 5190747"/>
                <a:gd name="connsiteX214" fmla="*/ 2901051 w 5079154"/>
                <a:gd name="connsiteY214" fmla="*/ 232910 h 5190747"/>
                <a:gd name="connsiteX215" fmla="*/ 2843901 w 5079154"/>
                <a:gd name="connsiteY215" fmla="*/ 223861 h 5190747"/>
                <a:gd name="connsiteX216" fmla="*/ 2729030 w 5079154"/>
                <a:gd name="connsiteY216" fmla="*/ 208240 h 5190747"/>
                <a:gd name="connsiteX217" fmla="*/ 2671213 w 5079154"/>
                <a:gd name="connsiteY217" fmla="*/ 202716 h 5190747"/>
                <a:gd name="connsiteX218" fmla="*/ 2613206 w 5079154"/>
                <a:gd name="connsiteY218" fmla="*/ 198430 h 5190747"/>
                <a:gd name="connsiteX219" fmla="*/ 2496620 w 5079154"/>
                <a:gd name="connsiteY219" fmla="*/ 193572 h 5190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</a:cxnLst>
              <a:rect l="l" t="t" r="r" b="b"/>
              <a:pathLst>
                <a:path w="5079154" h="5190747">
                  <a:moveTo>
                    <a:pt x="2498620" y="24"/>
                  </a:moveTo>
                  <a:cubicBezTo>
                    <a:pt x="2829900" y="881"/>
                    <a:pt x="3167084" y="51649"/>
                    <a:pt x="3484267" y="172045"/>
                  </a:cubicBezTo>
                  <a:lnTo>
                    <a:pt x="3543417" y="195382"/>
                  </a:lnTo>
                  <a:lnTo>
                    <a:pt x="3573040" y="207002"/>
                  </a:lnTo>
                  <a:cubicBezTo>
                    <a:pt x="3582756" y="211193"/>
                    <a:pt x="3592376" y="215670"/>
                    <a:pt x="3602091" y="220051"/>
                  </a:cubicBezTo>
                  <a:lnTo>
                    <a:pt x="3660099" y="246531"/>
                  </a:lnTo>
                  <a:lnTo>
                    <a:pt x="3689150" y="259771"/>
                  </a:lnTo>
                  <a:cubicBezTo>
                    <a:pt x="3698770" y="264343"/>
                    <a:pt x="3708009" y="269486"/>
                    <a:pt x="3717534" y="274439"/>
                  </a:cubicBezTo>
                  <a:lnTo>
                    <a:pt x="3774303" y="303871"/>
                  </a:lnTo>
                  <a:lnTo>
                    <a:pt x="3802688" y="318635"/>
                  </a:lnTo>
                  <a:cubicBezTo>
                    <a:pt x="3812022" y="323779"/>
                    <a:pt x="3821071" y="329398"/>
                    <a:pt x="3830310" y="334732"/>
                  </a:cubicBezTo>
                  <a:lnTo>
                    <a:pt x="3885555" y="367308"/>
                  </a:lnTo>
                  <a:lnTo>
                    <a:pt x="3913178" y="383691"/>
                  </a:lnTo>
                  <a:lnTo>
                    <a:pt x="3939943" y="401312"/>
                  </a:lnTo>
                  <a:cubicBezTo>
                    <a:pt x="4083580" y="494371"/>
                    <a:pt x="4218168" y="602957"/>
                    <a:pt x="4339612" y="724972"/>
                  </a:cubicBezTo>
                  <a:cubicBezTo>
                    <a:pt x="4460675" y="847368"/>
                    <a:pt x="4570117" y="982051"/>
                    <a:pt x="4664034" y="1126832"/>
                  </a:cubicBezTo>
                  <a:cubicBezTo>
                    <a:pt x="4758331" y="1271421"/>
                    <a:pt x="4837674" y="1425631"/>
                    <a:pt x="4902539" y="1585460"/>
                  </a:cubicBezTo>
                  <a:cubicBezTo>
                    <a:pt x="4966357" y="1745576"/>
                    <a:pt x="5019316" y="1910930"/>
                    <a:pt x="5047891" y="2081046"/>
                  </a:cubicBezTo>
                  <a:cubicBezTo>
                    <a:pt x="5062369" y="2166009"/>
                    <a:pt x="5070847" y="2251829"/>
                    <a:pt x="5075228" y="2337554"/>
                  </a:cubicBezTo>
                  <a:cubicBezTo>
                    <a:pt x="5076942" y="2358986"/>
                    <a:pt x="5077228" y="2380417"/>
                    <a:pt x="5077609" y="2401943"/>
                  </a:cubicBezTo>
                  <a:lnTo>
                    <a:pt x="5078847" y="2466237"/>
                  </a:lnTo>
                  <a:cubicBezTo>
                    <a:pt x="5079609" y="2487668"/>
                    <a:pt x="5078752" y="2509099"/>
                    <a:pt x="5078466" y="2530531"/>
                  </a:cubicBezTo>
                  <a:lnTo>
                    <a:pt x="5076942" y="2594729"/>
                  </a:lnTo>
                  <a:cubicBezTo>
                    <a:pt x="5071037" y="2765894"/>
                    <a:pt x="5038557" y="2934962"/>
                    <a:pt x="4999028" y="3099269"/>
                  </a:cubicBezTo>
                  <a:cubicBezTo>
                    <a:pt x="4988550" y="3140321"/>
                    <a:pt x="4978359" y="3181279"/>
                    <a:pt x="4968738" y="3222141"/>
                  </a:cubicBezTo>
                  <a:lnTo>
                    <a:pt x="4952451" y="3283101"/>
                  </a:lnTo>
                  <a:lnTo>
                    <a:pt x="4936925" y="3344156"/>
                  </a:lnTo>
                  <a:lnTo>
                    <a:pt x="4919875" y="3404831"/>
                  </a:lnTo>
                  <a:cubicBezTo>
                    <a:pt x="4914256" y="3425024"/>
                    <a:pt x="4909207" y="3445407"/>
                    <a:pt x="4903016" y="3465410"/>
                  </a:cubicBezTo>
                  <a:cubicBezTo>
                    <a:pt x="4890252" y="3505415"/>
                    <a:pt x="4878537" y="3545705"/>
                    <a:pt x="4865297" y="3585520"/>
                  </a:cubicBezTo>
                  <a:cubicBezTo>
                    <a:pt x="4811957" y="3744682"/>
                    <a:pt x="4749378" y="3901655"/>
                    <a:pt x="4671177" y="4052340"/>
                  </a:cubicBezTo>
                  <a:cubicBezTo>
                    <a:pt x="4593073" y="4202835"/>
                    <a:pt x="4498870" y="4346948"/>
                    <a:pt x="4386094" y="4476393"/>
                  </a:cubicBezTo>
                  <a:cubicBezTo>
                    <a:pt x="4371997" y="4492490"/>
                    <a:pt x="4358091" y="4508969"/>
                    <a:pt x="4343708" y="4524875"/>
                  </a:cubicBezTo>
                  <a:lnTo>
                    <a:pt x="4298655" y="4570976"/>
                  </a:lnTo>
                  <a:cubicBezTo>
                    <a:pt x="4283605" y="4586312"/>
                    <a:pt x="4268651" y="4601742"/>
                    <a:pt x="4252935" y="4616411"/>
                  </a:cubicBezTo>
                  <a:cubicBezTo>
                    <a:pt x="4237028" y="4630793"/>
                    <a:pt x="4221026" y="4645176"/>
                    <a:pt x="4204738" y="4659273"/>
                  </a:cubicBezTo>
                  <a:lnTo>
                    <a:pt x="4180354" y="4680419"/>
                  </a:lnTo>
                  <a:cubicBezTo>
                    <a:pt x="4172163" y="4687372"/>
                    <a:pt x="4164257" y="4694706"/>
                    <a:pt x="4155494" y="4700898"/>
                  </a:cubicBezTo>
                  <a:lnTo>
                    <a:pt x="4103964" y="4739664"/>
                  </a:lnTo>
                  <a:lnTo>
                    <a:pt x="4078151" y="4759000"/>
                  </a:lnTo>
                  <a:cubicBezTo>
                    <a:pt x="4069578" y="4765477"/>
                    <a:pt x="4060910" y="4771764"/>
                    <a:pt x="4051766" y="4777479"/>
                  </a:cubicBezTo>
                  <a:lnTo>
                    <a:pt x="3997950" y="4812816"/>
                  </a:lnTo>
                  <a:lnTo>
                    <a:pt x="3970994" y="4830342"/>
                  </a:lnTo>
                  <a:lnTo>
                    <a:pt x="3957469" y="4839010"/>
                  </a:lnTo>
                  <a:lnTo>
                    <a:pt x="3943563" y="4847011"/>
                  </a:lnTo>
                  <a:lnTo>
                    <a:pt x="3887746" y="4878824"/>
                  </a:lnTo>
                  <a:lnTo>
                    <a:pt x="3859742" y="4894541"/>
                  </a:lnTo>
                  <a:lnTo>
                    <a:pt x="3845741" y="4902351"/>
                  </a:lnTo>
                  <a:lnTo>
                    <a:pt x="3831358" y="4909400"/>
                  </a:lnTo>
                  <a:lnTo>
                    <a:pt x="3773827" y="4937498"/>
                  </a:lnTo>
                  <a:lnTo>
                    <a:pt x="3745157" y="4951500"/>
                  </a:lnTo>
                  <a:cubicBezTo>
                    <a:pt x="3735632" y="4956263"/>
                    <a:pt x="3726012" y="4960835"/>
                    <a:pt x="3716106" y="4964835"/>
                  </a:cubicBezTo>
                  <a:lnTo>
                    <a:pt x="3657146" y="4989314"/>
                  </a:lnTo>
                  <a:cubicBezTo>
                    <a:pt x="3637429" y="4997220"/>
                    <a:pt x="3618093" y="5005983"/>
                    <a:pt x="3598091" y="5013032"/>
                  </a:cubicBezTo>
                  <a:lnTo>
                    <a:pt x="3538083" y="5033986"/>
                  </a:lnTo>
                  <a:cubicBezTo>
                    <a:pt x="3518081" y="5040845"/>
                    <a:pt x="3498174" y="5047989"/>
                    <a:pt x="3478171" y="5054656"/>
                  </a:cubicBezTo>
                  <a:lnTo>
                    <a:pt x="3417306" y="5072086"/>
                  </a:lnTo>
                  <a:lnTo>
                    <a:pt x="3356632" y="5089422"/>
                  </a:lnTo>
                  <a:cubicBezTo>
                    <a:pt x="3336344" y="5094756"/>
                    <a:pt x="3315770" y="5099138"/>
                    <a:pt x="3295386" y="5103996"/>
                  </a:cubicBezTo>
                  <a:cubicBezTo>
                    <a:pt x="3254524" y="5113330"/>
                    <a:pt x="3213948" y="5123712"/>
                    <a:pt x="3172514" y="5129999"/>
                  </a:cubicBezTo>
                  <a:lnTo>
                    <a:pt x="3110887" y="5141143"/>
                  </a:lnTo>
                  <a:lnTo>
                    <a:pt x="3080121" y="5146667"/>
                  </a:lnTo>
                  <a:cubicBezTo>
                    <a:pt x="3069834" y="5148286"/>
                    <a:pt x="3059547" y="5149525"/>
                    <a:pt x="3049165" y="5150954"/>
                  </a:cubicBezTo>
                  <a:cubicBezTo>
                    <a:pt x="2884859" y="5176481"/>
                    <a:pt x="2718838" y="5186958"/>
                    <a:pt x="2555008" y="5189435"/>
                  </a:cubicBezTo>
                  <a:cubicBezTo>
                    <a:pt x="2514050" y="5190197"/>
                    <a:pt x="2473093" y="5191244"/>
                    <a:pt x="2431945" y="5190483"/>
                  </a:cubicBezTo>
                  <a:lnTo>
                    <a:pt x="2370318" y="5190387"/>
                  </a:lnTo>
                  <a:cubicBezTo>
                    <a:pt x="2349744" y="5190292"/>
                    <a:pt x="2329266" y="5190577"/>
                    <a:pt x="2308501" y="5189244"/>
                  </a:cubicBezTo>
                  <a:lnTo>
                    <a:pt x="2184200" y="5183434"/>
                  </a:lnTo>
                  <a:lnTo>
                    <a:pt x="2059994" y="5172099"/>
                  </a:lnTo>
                  <a:cubicBezTo>
                    <a:pt x="1894544" y="5153335"/>
                    <a:pt x="1729095" y="5121236"/>
                    <a:pt x="1568027" y="5069134"/>
                  </a:cubicBezTo>
                  <a:lnTo>
                    <a:pt x="1537738" y="5059704"/>
                  </a:lnTo>
                  <a:cubicBezTo>
                    <a:pt x="1527546" y="5056751"/>
                    <a:pt x="1517831" y="5052465"/>
                    <a:pt x="1507829" y="5048941"/>
                  </a:cubicBezTo>
                  <a:lnTo>
                    <a:pt x="1448298" y="5026557"/>
                  </a:lnTo>
                  <a:lnTo>
                    <a:pt x="1418485" y="5015318"/>
                  </a:lnTo>
                  <a:cubicBezTo>
                    <a:pt x="1408484" y="5011698"/>
                    <a:pt x="1398959" y="5006840"/>
                    <a:pt x="1389243" y="5002649"/>
                  </a:cubicBezTo>
                  <a:lnTo>
                    <a:pt x="1331045" y="4976360"/>
                  </a:lnTo>
                  <a:cubicBezTo>
                    <a:pt x="1253702" y="4940737"/>
                    <a:pt x="1178645" y="4899494"/>
                    <a:pt x="1106446" y="4853583"/>
                  </a:cubicBezTo>
                  <a:cubicBezTo>
                    <a:pt x="962047" y="4761667"/>
                    <a:pt x="829268" y="4650796"/>
                    <a:pt x="710777" y="4526495"/>
                  </a:cubicBezTo>
                  <a:cubicBezTo>
                    <a:pt x="592667" y="4401813"/>
                    <a:pt x="488940" y="4263795"/>
                    <a:pt x="400834" y="4116824"/>
                  </a:cubicBezTo>
                  <a:cubicBezTo>
                    <a:pt x="312728" y="3969758"/>
                    <a:pt x="239671" y="3814215"/>
                    <a:pt x="181092" y="3653719"/>
                  </a:cubicBezTo>
                  <a:cubicBezTo>
                    <a:pt x="122418" y="3493223"/>
                    <a:pt x="78127" y="3327773"/>
                    <a:pt x="47361" y="3159943"/>
                  </a:cubicBezTo>
                  <a:cubicBezTo>
                    <a:pt x="43646" y="3138988"/>
                    <a:pt x="39265" y="3118033"/>
                    <a:pt x="36026" y="3096887"/>
                  </a:cubicBezTo>
                  <a:lnTo>
                    <a:pt x="26882" y="3033546"/>
                  </a:lnTo>
                  <a:cubicBezTo>
                    <a:pt x="24120" y="3012400"/>
                    <a:pt x="20596" y="2991350"/>
                    <a:pt x="18596" y="2970110"/>
                  </a:cubicBezTo>
                  <a:lnTo>
                    <a:pt x="12214" y="2906482"/>
                  </a:lnTo>
                  <a:cubicBezTo>
                    <a:pt x="7261" y="2864096"/>
                    <a:pt x="5737" y="2821424"/>
                    <a:pt x="3451" y="2778848"/>
                  </a:cubicBezTo>
                  <a:cubicBezTo>
                    <a:pt x="689" y="2736271"/>
                    <a:pt x="308" y="2693599"/>
                    <a:pt x="22" y="2650927"/>
                  </a:cubicBezTo>
                  <a:cubicBezTo>
                    <a:pt x="-645" y="2480334"/>
                    <a:pt x="13928" y="2309837"/>
                    <a:pt x="42313" y="2141625"/>
                  </a:cubicBezTo>
                  <a:cubicBezTo>
                    <a:pt x="70507" y="1973414"/>
                    <a:pt x="111369" y="1807202"/>
                    <a:pt x="165662" y="1644896"/>
                  </a:cubicBezTo>
                  <a:cubicBezTo>
                    <a:pt x="219954" y="1482685"/>
                    <a:pt x="287963" y="1324666"/>
                    <a:pt x="370259" y="1173504"/>
                  </a:cubicBezTo>
                  <a:cubicBezTo>
                    <a:pt x="452459" y="1022438"/>
                    <a:pt x="549519" y="878515"/>
                    <a:pt x="661247" y="746022"/>
                  </a:cubicBezTo>
                  <a:lnTo>
                    <a:pt x="704015" y="696968"/>
                  </a:lnTo>
                  <a:cubicBezTo>
                    <a:pt x="718302" y="680680"/>
                    <a:pt x="732113" y="664012"/>
                    <a:pt x="747353" y="648486"/>
                  </a:cubicBezTo>
                  <a:lnTo>
                    <a:pt x="792121" y="601147"/>
                  </a:lnTo>
                  <a:lnTo>
                    <a:pt x="814505" y="577429"/>
                  </a:lnTo>
                  <a:cubicBezTo>
                    <a:pt x="822125" y="569619"/>
                    <a:pt x="830221" y="562380"/>
                    <a:pt x="838031" y="554855"/>
                  </a:cubicBezTo>
                  <a:cubicBezTo>
                    <a:pt x="853843" y="539901"/>
                    <a:pt x="869845" y="525137"/>
                    <a:pt x="885942" y="510469"/>
                  </a:cubicBezTo>
                  <a:cubicBezTo>
                    <a:pt x="894038" y="503230"/>
                    <a:pt x="902039" y="495800"/>
                    <a:pt x="910326" y="488752"/>
                  </a:cubicBezTo>
                  <a:lnTo>
                    <a:pt x="935948" y="468368"/>
                  </a:lnTo>
                  <a:cubicBezTo>
                    <a:pt x="970334" y="441508"/>
                    <a:pt x="1004147" y="414171"/>
                    <a:pt x="1040533" y="390073"/>
                  </a:cubicBezTo>
                  <a:cubicBezTo>
                    <a:pt x="1183313" y="290155"/>
                    <a:pt x="1339713" y="210907"/>
                    <a:pt x="1501638" y="152614"/>
                  </a:cubicBezTo>
                  <a:cubicBezTo>
                    <a:pt x="1663658" y="93940"/>
                    <a:pt x="1830822" y="56602"/>
                    <a:pt x="1997700" y="32599"/>
                  </a:cubicBezTo>
                  <a:cubicBezTo>
                    <a:pt x="2164864" y="9073"/>
                    <a:pt x="2332599" y="-548"/>
                    <a:pt x="2498620" y="24"/>
                  </a:cubicBezTo>
                  <a:close/>
                  <a:moveTo>
                    <a:pt x="2496620" y="193572"/>
                  </a:moveTo>
                  <a:cubicBezTo>
                    <a:pt x="2340886" y="190714"/>
                    <a:pt x="2186486" y="205859"/>
                    <a:pt x="2037229" y="241483"/>
                  </a:cubicBezTo>
                  <a:cubicBezTo>
                    <a:pt x="1887972" y="276820"/>
                    <a:pt x="1745383" y="333494"/>
                    <a:pt x="1613081" y="404646"/>
                  </a:cubicBezTo>
                  <a:cubicBezTo>
                    <a:pt x="1480683" y="475893"/>
                    <a:pt x="1358477" y="561904"/>
                    <a:pt x="1245892" y="657725"/>
                  </a:cubicBezTo>
                  <a:cubicBezTo>
                    <a:pt x="1216841" y="680490"/>
                    <a:pt x="1190837" y="707160"/>
                    <a:pt x="1163310" y="731639"/>
                  </a:cubicBezTo>
                  <a:lnTo>
                    <a:pt x="1142831" y="750118"/>
                  </a:lnTo>
                  <a:cubicBezTo>
                    <a:pt x="1136069" y="756404"/>
                    <a:pt x="1129687" y="763072"/>
                    <a:pt x="1123019" y="769453"/>
                  </a:cubicBezTo>
                  <a:cubicBezTo>
                    <a:pt x="1109780" y="782312"/>
                    <a:pt x="1096540" y="795171"/>
                    <a:pt x="1083014" y="807744"/>
                  </a:cubicBezTo>
                  <a:cubicBezTo>
                    <a:pt x="1076347" y="814126"/>
                    <a:pt x="1069394" y="820222"/>
                    <a:pt x="1062917" y="826794"/>
                  </a:cubicBezTo>
                  <a:lnTo>
                    <a:pt x="1043676" y="846701"/>
                  </a:lnTo>
                  <a:lnTo>
                    <a:pt x="1005100" y="886516"/>
                  </a:lnTo>
                  <a:cubicBezTo>
                    <a:pt x="991860" y="899470"/>
                    <a:pt x="980240" y="913948"/>
                    <a:pt x="968143" y="927949"/>
                  </a:cubicBezTo>
                  <a:lnTo>
                    <a:pt x="932138" y="970336"/>
                  </a:lnTo>
                  <a:cubicBezTo>
                    <a:pt x="744020" y="1200269"/>
                    <a:pt x="605526" y="1472113"/>
                    <a:pt x="514467" y="1759006"/>
                  </a:cubicBezTo>
                  <a:cubicBezTo>
                    <a:pt x="468842" y="1902547"/>
                    <a:pt x="435219" y="2050376"/>
                    <a:pt x="413693" y="2199918"/>
                  </a:cubicBezTo>
                  <a:cubicBezTo>
                    <a:pt x="392261" y="2349556"/>
                    <a:pt x="381689" y="2500622"/>
                    <a:pt x="380546" y="2651689"/>
                  </a:cubicBezTo>
                  <a:lnTo>
                    <a:pt x="380260" y="2708363"/>
                  </a:lnTo>
                  <a:cubicBezTo>
                    <a:pt x="379688" y="2727317"/>
                    <a:pt x="381117" y="2746082"/>
                    <a:pt x="381403" y="2765036"/>
                  </a:cubicBezTo>
                  <a:lnTo>
                    <a:pt x="383117" y="2821710"/>
                  </a:lnTo>
                  <a:cubicBezTo>
                    <a:pt x="383213" y="2831140"/>
                    <a:pt x="383879" y="2840570"/>
                    <a:pt x="384546" y="2849999"/>
                  </a:cubicBezTo>
                  <a:lnTo>
                    <a:pt x="386261" y="2878289"/>
                  </a:lnTo>
                  <a:lnTo>
                    <a:pt x="389499" y="2934867"/>
                  </a:lnTo>
                  <a:cubicBezTo>
                    <a:pt x="390452" y="2953727"/>
                    <a:pt x="392928" y="2972491"/>
                    <a:pt x="394547" y="2991255"/>
                  </a:cubicBezTo>
                  <a:lnTo>
                    <a:pt x="399691" y="3047738"/>
                  </a:lnTo>
                  <a:cubicBezTo>
                    <a:pt x="401501" y="3066598"/>
                    <a:pt x="404358" y="3085172"/>
                    <a:pt x="406644" y="3103936"/>
                  </a:cubicBezTo>
                  <a:cubicBezTo>
                    <a:pt x="425599" y="3253859"/>
                    <a:pt x="456650" y="3402354"/>
                    <a:pt x="500370" y="3546753"/>
                  </a:cubicBezTo>
                  <a:cubicBezTo>
                    <a:pt x="544090" y="3691152"/>
                    <a:pt x="600668" y="3831550"/>
                    <a:pt x="670677" y="3964710"/>
                  </a:cubicBezTo>
                  <a:cubicBezTo>
                    <a:pt x="740591" y="4097870"/>
                    <a:pt x="823458" y="4224171"/>
                    <a:pt x="920042" y="4339233"/>
                  </a:cubicBezTo>
                  <a:cubicBezTo>
                    <a:pt x="1016720" y="4454105"/>
                    <a:pt x="1127115" y="4557356"/>
                    <a:pt x="1248464" y="4646700"/>
                  </a:cubicBezTo>
                  <a:lnTo>
                    <a:pt x="1294374" y="4679657"/>
                  </a:lnTo>
                  <a:lnTo>
                    <a:pt x="1317329" y="4696230"/>
                  </a:lnTo>
                  <a:lnTo>
                    <a:pt x="1341237" y="4711375"/>
                  </a:lnTo>
                  <a:lnTo>
                    <a:pt x="1388957" y="4742046"/>
                  </a:lnTo>
                  <a:cubicBezTo>
                    <a:pt x="1396958" y="4747094"/>
                    <a:pt x="1404769" y="4752523"/>
                    <a:pt x="1412960" y="4757190"/>
                  </a:cubicBezTo>
                  <a:lnTo>
                    <a:pt x="1437725" y="4771097"/>
                  </a:lnTo>
                  <a:lnTo>
                    <a:pt x="1487351" y="4798910"/>
                  </a:lnTo>
                  <a:cubicBezTo>
                    <a:pt x="1495733" y="4803387"/>
                    <a:pt x="1503734" y="4808625"/>
                    <a:pt x="1512402" y="4812626"/>
                  </a:cubicBezTo>
                  <a:lnTo>
                    <a:pt x="1538024" y="4825199"/>
                  </a:lnTo>
                  <a:lnTo>
                    <a:pt x="1589364" y="4850345"/>
                  </a:lnTo>
                  <a:cubicBezTo>
                    <a:pt x="1598031" y="4854345"/>
                    <a:pt x="1606318" y="4859108"/>
                    <a:pt x="1615176" y="4862632"/>
                  </a:cubicBezTo>
                  <a:lnTo>
                    <a:pt x="1641560" y="4873681"/>
                  </a:lnTo>
                  <a:cubicBezTo>
                    <a:pt x="1781864" y="4934355"/>
                    <a:pt x="1930549" y="4979218"/>
                    <a:pt x="2083616" y="5005602"/>
                  </a:cubicBezTo>
                  <a:lnTo>
                    <a:pt x="2199059" y="5021985"/>
                  </a:lnTo>
                  <a:cubicBezTo>
                    <a:pt x="2237825" y="5025604"/>
                    <a:pt x="2276688" y="5028176"/>
                    <a:pt x="2315645" y="5031224"/>
                  </a:cubicBezTo>
                  <a:cubicBezTo>
                    <a:pt x="2334981" y="5033225"/>
                    <a:pt x="2354697" y="5033034"/>
                    <a:pt x="2374414" y="5033415"/>
                  </a:cubicBezTo>
                  <a:lnTo>
                    <a:pt x="2433374" y="5034273"/>
                  </a:lnTo>
                  <a:cubicBezTo>
                    <a:pt x="2472617" y="5035129"/>
                    <a:pt x="2512146" y="5033892"/>
                    <a:pt x="2551579" y="5033130"/>
                  </a:cubicBezTo>
                  <a:cubicBezTo>
                    <a:pt x="2591013" y="5031891"/>
                    <a:pt x="2630637" y="5031701"/>
                    <a:pt x="2669499" y="5027700"/>
                  </a:cubicBezTo>
                  <a:lnTo>
                    <a:pt x="2727982" y="5022747"/>
                  </a:lnTo>
                  <a:lnTo>
                    <a:pt x="2757224" y="5020270"/>
                  </a:lnTo>
                  <a:lnTo>
                    <a:pt x="2771797" y="5018937"/>
                  </a:lnTo>
                  <a:lnTo>
                    <a:pt x="2786275" y="5016842"/>
                  </a:lnTo>
                  <a:lnTo>
                    <a:pt x="2902099" y="4999792"/>
                  </a:lnTo>
                  <a:cubicBezTo>
                    <a:pt x="2940485" y="4992839"/>
                    <a:pt x="2978394" y="4984076"/>
                    <a:pt x="3016494" y="4976170"/>
                  </a:cubicBezTo>
                  <a:cubicBezTo>
                    <a:pt x="3167942" y="4940737"/>
                    <a:pt x="3314246" y="4888540"/>
                    <a:pt x="3452263" y="4822627"/>
                  </a:cubicBezTo>
                  <a:lnTo>
                    <a:pt x="3503889" y="4797767"/>
                  </a:lnTo>
                  <a:cubicBezTo>
                    <a:pt x="3521033" y="4789385"/>
                    <a:pt x="3537416" y="4779479"/>
                    <a:pt x="3554085" y="4770430"/>
                  </a:cubicBezTo>
                  <a:lnTo>
                    <a:pt x="3603996" y="4742903"/>
                  </a:lnTo>
                  <a:cubicBezTo>
                    <a:pt x="3612474" y="4738616"/>
                    <a:pt x="3620475" y="4733568"/>
                    <a:pt x="3628475" y="4728425"/>
                  </a:cubicBezTo>
                  <a:lnTo>
                    <a:pt x="3652669" y="4713375"/>
                  </a:lnTo>
                  <a:lnTo>
                    <a:pt x="3700866" y="4683467"/>
                  </a:lnTo>
                  <a:lnTo>
                    <a:pt x="3712867" y="4675942"/>
                  </a:lnTo>
                  <a:lnTo>
                    <a:pt x="3724488" y="4667750"/>
                  </a:lnTo>
                  <a:lnTo>
                    <a:pt x="3747633" y="4651463"/>
                  </a:lnTo>
                  <a:lnTo>
                    <a:pt x="3794115" y="4619268"/>
                  </a:lnTo>
                  <a:lnTo>
                    <a:pt x="3805736" y="4611267"/>
                  </a:lnTo>
                  <a:lnTo>
                    <a:pt x="3816880" y="4602599"/>
                  </a:lnTo>
                  <a:lnTo>
                    <a:pt x="3839168" y="4585264"/>
                  </a:lnTo>
                  <a:lnTo>
                    <a:pt x="3883841" y="4550879"/>
                  </a:lnTo>
                  <a:cubicBezTo>
                    <a:pt x="3891366" y="4545354"/>
                    <a:pt x="3898509" y="4539163"/>
                    <a:pt x="3905558" y="4532972"/>
                  </a:cubicBezTo>
                  <a:lnTo>
                    <a:pt x="3926989" y="4514684"/>
                  </a:lnTo>
                  <a:lnTo>
                    <a:pt x="3969851" y="4478393"/>
                  </a:lnTo>
                  <a:cubicBezTo>
                    <a:pt x="3984234" y="4466392"/>
                    <a:pt x="3997379" y="4452962"/>
                    <a:pt x="4011381" y="4440579"/>
                  </a:cubicBezTo>
                  <a:cubicBezTo>
                    <a:pt x="4025192" y="4427911"/>
                    <a:pt x="4039193" y="4415529"/>
                    <a:pt x="4053291" y="4403146"/>
                  </a:cubicBezTo>
                  <a:cubicBezTo>
                    <a:pt x="4067102" y="4390573"/>
                    <a:pt x="4079960" y="4376857"/>
                    <a:pt x="4093581" y="4363998"/>
                  </a:cubicBezTo>
                  <a:lnTo>
                    <a:pt x="4134063" y="4324946"/>
                  </a:lnTo>
                  <a:lnTo>
                    <a:pt x="4172639" y="4283988"/>
                  </a:lnTo>
                  <a:cubicBezTo>
                    <a:pt x="4275223" y="4174546"/>
                    <a:pt x="4369425" y="4055579"/>
                    <a:pt x="4450483" y="3926610"/>
                  </a:cubicBezTo>
                  <a:cubicBezTo>
                    <a:pt x="4531541" y="3797832"/>
                    <a:pt x="4599359" y="3658957"/>
                    <a:pt x="4647746" y="3513035"/>
                  </a:cubicBezTo>
                  <a:cubicBezTo>
                    <a:pt x="4654604" y="3495032"/>
                    <a:pt x="4659176" y="3476268"/>
                    <a:pt x="4664796" y="3457980"/>
                  </a:cubicBezTo>
                  <a:lnTo>
                    <a:pt x="4681083" y="3402640"/>
                  </a:lnTo>
                  <a:cubicBezTo>
                    <a:pt x="4690704" y="3365397"/>
                    <a:pt x="4699181" y="3327869"/>
                    <a:pt x="4707753" y="3290340"/>
                  </a:cubicBezTo>
                  <a:cubicBezTo>
                    <a:pt x="4714802" y="3252431"/>
                    <a:pt x="4720517" y="3214331"/>
                    <a:pt x="4726041" y="3176326"/>
                  </a:cubicBezTo>
                  <a:cubicBezTo>
                    <a:pt x="4729566" y="3137845"/>
                    <a:pt x="4733090" y="3099554"/>
                    <a:pt x="4735090" y="3061169"/>
                  </a:cubicBezTo>
                  <a:cubicBezTo>
                    <a:pt x="4741281" y="2906959"/>
                    <a:pt x="4727280" y="2753702"/>
                    <a:pt x="4713659" y="2603302"/>
                  </a:cubicBezTo>
                  <a:lnTo>
                    <a:pt x="4707658" y="2546914"/>
                  </a:lnTo>
                  <a:cubicBezTo>
                    <a:pt x="4705658" y="2528149"/>
                    <a:pt x="4704134" y="2509385"/>
                    <a:pt x="4700991" y="2490716"/>
                  </a:cubicBezTo>
                  <a:lnTo>
                    <a:pt x="4692894" y="2434805"/>
                  </a:lnTo>
                  <a:cubicBezTo>
                    <a:pt x="4690227" y="2416136"/>
                    <a:pt x="4687656" y="2397562"/>
                    <a:pt x="4684036" y="2379083"/>
                  </a:cubicBezTo>
                  <a:lnTo>
                    <a:pt x="4673940" y="2323648"/>
                  </a:lnTo>
                  <a:lnTo>
                    <a:pt x="4669177" y="2295930"/>
                  </a:lnTo>
                  <a:cubicBezTo>
                    <a:pt x="4667463" y="2286691"/>
                    <a:pt x="4665272" y="2277547"/>
                    <a:pt x="4663367" y="2268403"/>
                  </a:cubicBezTo>
                  <a:cubicBezTo>
                    <a:pt x="4659366" y="2250115"/>
                    <a:pt x="4655747" y="2231732"/>
                    <a:pt x="4652127" y="2213348"/>
                  </a:cubicBezTo>
                  <a:lnTo>
                    <a:pt x="4646793" y="2185821"/>
                  </a:lnTo>
                  <a:lnTo>
                    <a:pt x="4640602" y="2158484"/>
                  </a:lnTo>
                  <a:cubicBezTo>
                    <a:pt x="4608979" y="2012561"/>
                    <a:pt x="4575737" y="1866829"/>
                    <a:pt x="4526969" y="1725668"/>
                  </a:cubicBezTo>
                  <a:cubicBezTo>
                    <a:pt x="4479344" y="1584222"/>
                    <a:pt x="4419813" y="1446776"/>
                    <a:pt x="4348947" y="1315426"/>
                  </a:cubicBezTo>
                  <a:lnTo>
                    <a:pt x="4322277" y="1266087"/>
                  </a:lnTo>
                  <a:lnTo>
                    <a:pt x="4293416" y="1218176"/>
                  </a:lnTo>
                  <a:cubicBezTo>
                    <a:pt x="4283796" y="1202174"/>
                    <a:pt x="4274557" y="1185887"/>
                    <a:pt x="4264555" y="1170075"/>
                  </a:cubicBezTo>
                  <a:lnTo>
                    <a:pt x="4233599" y="1123403"/>
                  </a:lnTo>
                  <a:cubicBezTo>
                    <a:pt x="4223121" y="1107972"/>
                    <a:pt x="4213406" y="1091875"/>
                    <a:pt x="4202262" y="1076825"/>
                  </a:cubicBezTo>
                  <a:lnTo>
                    <a:pt x="4169115" y="1031582"/>
                  </a:lnTo>
                  <a:lnTo>
                    <a:pt x="4152541" y="1008912"/>
                  </a:lnTo>
                  <a:lnTo>
                    <a:pt x="4144254" y="997577"/>
                  </a:lnTo>
                  <a:lnTo>
                    <a:pt x="4135396" y="986719"/>
                  </a:lnTo>
                  <a:lnTo>
                    <a:pt x="4099963" y="943190"/>
                  </a:lnTo>
                  <a:cubicBezTo>
                    <a:pt x="4004999" y="827461"/>
                    <a:pt x="3897938" y="720781"/>
                    <a:pt x="3779256" y="627721"/>
                  </a:cubicBezTo>
                  <a:cubicBezTo>
                    <a:pt x="3719916" y="581144"/>
                    <a:pt x="3657908" y="537710"/>
                    <a:pt x="3593519" y="497705"/>
                  </a:cubicBezTo>
                  <a:cubicBezTo>
                    <a:pt x="3528844" y="458367"/>
                    <a:pt x="3462074" y="421791"/>
                    <a:pt x="3392827" y="389882"/>
                  </a:cubicBezTo>
                  <a:cubicBezTo>
                    <a:pt x="3254715" y="325398"/>
                    <a:pt x="3108125" y="277487"/>
                    <a:pt x="2957534" y="245102"/>
                  </a:cubicBezTo>
                  <a:lnTo>
                    <a:pt x="2901051" y="232910"/>
                  </a:lnTo>
                  <a:cubicBezTo>
                    <a:pt x="2882097" y="229576"/>
                    <a:pt x="2862951" y="226909"/>
                    <a:pt x="2843901" y="223861"/>
                  </a:cubicBezTo>
                  <a:cubicBezTo>
                    <a:pt x="2805706" y="218146"/>
                    <a:pt x="2767701" y="211193"/>
                    <a:pt x="2729030" y="208240"/>
                  </a:cubicBezTo>
                  <a:lnTo>
                    <a:pt x="2671213" y="202716"/>
                  </a:lnTo>
                  <a:cubicBezTo>
                    <a:pt x="2651973" y="200906"/>
                    <a:pt x="2632732" y="198811"/>
                    <a:pt x="2613206" y="198430"/>
                  </a:cubicBezTo>
                  <a:lnTo>
                    <a:pt x="2496620" y="1935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9476" name="Freeform: Shape 19475">
              <a:extLst>
                <a:ext uri="{FF2B5EF4-FFF2-40B4-BE49-F238E27FC236}">
                  <a16:creationId xmlns:a16="http://schemas.microsoft.com/office/drawing/2014/main" id="{F00387E4-31F7-4BBB-A9C7-508D62215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14665" y="738154"/>
              <a:ext cx="5366579" cy="5378461"/>
            </a:xfrm>
            <a:custGeom>
              <a:avLst/>
              <a:gdLst>
                <a:gd name="connsiteX0" fmla="*/ 2659998 w 5366579"/>
                <a:gd name="connsiteY0" fmla="*/ 1557 h 5378461"/>
                <a:gd name="connsiteX1" fmla="*/ 3683078 w 5366579"/>
                <a:gd name="connsiteY1" fmla="*/ 158815 h 5378461"/>
                <a:gd name="connsiteX2" fmla="*/ 3744609 w 5366579"/>
                <a:gd name="connsiteY2" fmla="*/ 181294 h 5378461"/>
                <a:gd name="connsiteX3" fmla="*/ 3775470 w 5366579"/>
                <a:gd name="connsiteY3" fmla="*/ 192438 h 5378461"/>
                <a:gd name="connsiteX4" fmla="*/ 3806141 w 5366579"/>
                <a:gd name="connsiteY4" fmla="*/ 204154 h 5378461"/>
                <a:gd name="connsiteX5" fmla="*/ 3927109 w 5366579"/>
                <a:gd name="connsiteY5" fmla="*/ 255874 h 5378461"/>
                <a:gd name="connsiteX6" fmla="*/ 4045695 w 5366579"/>
                <a:gd name="connsiteY6" fmla="*/ 313786 h 5378461"/>
                <a:gd name="connsiteX7" fmla="*/ 4161233 w 5366579"/>
                <a:gd name="connsiteY7" fmla="*/ 378461 h 5378461"/>
                <a:gd name="connsiteX8" fmla="*/ 4585095 w 5366579"/>
                <a:gd name="connsiteY8" fmla="*/ 700597 h 5378461"/>
                <a:gd name="connsiteX9" fmla="*/ 5176217 w 5366579"/>
                <a:gd name="connsiteY9" fmla="*/ 1590232 h 5378461"/>
                <a:gd name="connsiteX10" fmla="*/ 5366432 w 5366579"/>
                <a:gd name="connsiteY10" fmla="*/ 2641982 h 5378461"/>
                <a:gd name="connsiteX11" fmla="*/ 4594239 w 5366579"/>
                <a:gd name="connsiteY11" fmla="*/ 4567938 h 5378461"/>
                <a:gd name="connsiteX12" fmla="*/ 4193332 w 5366579"/>
                <a:gd name="connsiteY12" fmla="*/ 4906456 h 5378461"/>
                <a:gd name="connsiteX13" fmla="*/ 4166376 w 5366579"/>
                <a:gd name="connsiteY13" fmla="*/ 4925220 h 5378461"/>
                <a:gd name="connsiteX14" fmla="*/ 4138563 w 5366579"/>
                <a:gd name="connsiteY14" fmla="*/ 4942651 h 5378461"/>
                <a:gd name="connsiteX15" fmla="*/ 4082652 w 5366579"/>
                <a:gd name="connsiteY15" fmla="*/ 4977132 h 5378461"/>
                <a:gd name="connsiteX16" fmla="*/ 4054743 w 5366579"/>
                <a:gd name="connsiteY16" fmla="*/ 4994467 h 5378461"/>
                <a:gd name="connsiteX17" fmla="*/ 4026073 w 5366579"/>
                <a:gd name="connsiteY17" fmla="*/ 5010469 h 5378461"/>
                <a:gd name="connsiteX18" fmla="*/ 3968447 w 5366579"/>
                <a:gd name="connsiteY18" fmla="*/ 5042092 h 5378461"/>
                <a:gd name="connsiteX19" fmla="*/ 3939586 w 5366579"/>
                <a:gd name="connsiteY19" fmla="*/ 5057904 h 5378461"/>
                <a:gd name="connsiteX20" fmla="*/ 3910059 w 5366579"/>
                <a:gd name="connsiteY20" fmla="*/ 5072286 h 5378461"/>
                <a:gd name="connsiteX21" fmla="*/ 3850813 w 5366579"/>
                <a:gd name="connsiteY21" fmla="*/ 5100671 h 5378461"/>
                <a:gd name="connsiteX22" fmla="*/ 3730417 w 5366579"/>
                <a:gd name="connsiteY22" fmla="*/ 5153439 h 5378461"/>
                <a:gd name="connsiteX23" fmla="*/ 3227116 w 5366579"/>
                <a:gd name="connsiteY23" fmla="*/ 5305172 h 5378461"/>
                <a:gd name="connsiteX24" fmla="*/ 3162346 w 5366579"/>
                <a:gd name="connsiteY24" fmla="*/ 5317841 h 5378461"/>
                <a:gd name="connsiteX25" fmla="*/ 3097386 w 5366579"/>
                <a:gd name="connsiteY25" fmla="*/ 5329175 h 5378461"/>
                <a:gd name="connsiteX26" fmla="*/ 2966893 w 5366579"/>
                <a:gd name="connsiteY26" fmla="*/ 5348225 h 5378461"/>
                <a:gd name="connsiteX27" fmla="*/ 2835543 w 5366579"/>
                <a:gd name="connsiteY27" fmla="*/ 5360798 h 5378461"/>
                <a:gd name="connsiteX28" fmla="*/ 2802682 w 5366579"/>
                <a:gd name="connsiteY28" fmla="*/ 5363751 h 5378461"/>
                <a:gd name="connsiteX29" fmla="*/ 2770107 w 5366579"/>
                <a:gd name="connsiteY29" fmla="*/ 5365276 h 5378461"/>
                <a:gd name="connsiteX30" fmla="*/ 2704956 w 5366579"/>
                <a:gd name="connsiteY30" fmla="*/ 5368323 h 5378461"/>
                <a:gd name="connsiteX31" fmla="*/ 2574273 w 5366579"/>
                <a:gd name="connsiteY31" fmla="*/ 5374419 h 5378461"/>
                <a:gd name="connsiteX32" fmla="*/ 2442637 w 5366579"/>
                <a:gd name="connsiteY32" fmla="*/ 5378134 h 5378461"/>
                <a:gd name="connsiteX33" fmla="*/ 2376057 w 5366579"/>
                <a:gd name="connsiteY33" fmla="*/ 5377563 h 5378461"/>
                <a:gd name="connsiteX34" fmla="*/ 2309382 w 5366579"/>
                <a:gd name="connsiteY34" fmla="*/ 5375943 h 5378461"/>
                <a:gd name="connsiteX35" fmla="*/ 2175937 w 5366579"/>
                <a:gd name="connsiteY35" fmla="*/ 5367180 h 5378461"/>
                <a:gd name="connsiteX36" fmla="*/ 2042778 w 5366579"/>
                <a:gd name="connsiteY36" fmla="*/ 5350988 h 5378461"/>
                <a:gd name="connsiteX37" fmla="*/ 2009631 w 5366579"/>
                <a:gd name="connsiteY37" fmla="*/ 5345749 h 5378461"/>
                <a:gd name="connsiteX38" fmla="*/ 1976484 w 5366579"/>
                <a:gd name="connsiteY38" fmla="*/ 5339843 h 5378461"/>
                <a:gd name="connsiteX39" fmla="*/ 1910190 w 5366579"/>
                <a:gd name="connsiteY39" fmla="*/ 5327842 h 5378461"/>
                <a:gd name="connsiteX40" fmla="*/ 1844372 w 5366579"/>
                <a:gd name="connsiteY40" fmla="*/ 5312983 h 5378461"/>
                <a:gd name="connsiteX41" fmla="*/ 1778745 w 5366579"/>
                <a:gd name="connsiteY41" fmla="*/ 5296885 h 5378461"/>
                <a:gd name="connsiteX42" fmla="*/ 1745979 w 5366579"/>
                <a:gd name="connsiteY42" fmla="*/ 5288503 h 5378461"/>
                <a:gd name="connsiteX43" fmla="*/ 1713594 w 5366579"/>
                <a:gd name="connsiteY43" fmla="*/ 5278502 h 5378461"/>
                <a:gd name="connsiteX44" fmla="*/ 1648919 w 5366579"/>
                <a:gd name="connsiteY44" fmla="*/ 5258214 h 5378461"/>
                <a:gd name="connsiteX45" fmla="*/ 1616629 w 5366579"/>
                <a:gd name="connsiteY45" fmla="*/ 5247927 h 5378461"/>
                <a:gd name="connsiteX46" fmla="*/ 1584911 w 5366579"/>
                <a:gd name="connsiteY46" fmla="*/ 5235926 h 5378461"/>
                <a:gd name="connsiteX47" fmla="*/ 1521379 w 5366579"/>
                <a:gd name="connsiteY47" fmla="*/ 5211827 h 5378461"/>
                <a:gd name="connsiteX48" fmla="*/ 1489661 w 5366579"/>
                <a:gd name="connsiteY48" fmla="*/ 5199540 h 5378461"/>
                <a:gd name="connsiteX49" fmla="*/ 1458705 w 5366579"/>
                <a:gd name="connsiteY49" fmla="*/ 5185443 h 5378461"/>
                <a:gd name="connsiteX50" fmla="*/ 1396697 w 5366579"/>
                <a:gd name="connsiteY50" fmla="*/ 5157249 h 5378461"/>
                <a:gd name="connsiteX51" fmla="*/ 1365741 w 5366579"/>
                <a:gd name="connsiteY51" fmla="*/ 5142962 h 5378461"/>
                <a:gd name="connsiteX52" fmla="*/ 1335546 w 5366579"/>
                <a:gd name="connsiteY52" fmla="*/ 5127055 h 5378461"/>
                <a:gd name="connsiteX53" fmla="*/ 1275253 w 5366579"/>
                <a:gd name="connsiteY53" fmla="*/ 5095051 h 5378461"/>
                <a:gd name="connsiteX54" fmla="*/ 1245345 w 5366579"/>
                <a:gd name="connsiteY54" fmla="*/ 5078573 h 5378461"/>
                <a:gd name="connsiteX55" fmla="*/ 1216198 w 5366579"/>
                <a:gd name="connsiteY55" fmla="*/ 5060761 h 5378461"/>
                <a:gd name="connsiteX56" fmla="*/ 1158000 w 5366579"/>
                <a:gd name="connsiteY56" fmla="*/ 5024947 h 5378461"/>
                <a:gd name="connsiteX57" fmla="*/ 737567 w 5366579"/>
                <a:gd name="connsiteY57" fmla="*/ 4676713 h 5378461"/>
                <a:gd name="connsiteX58" fmla="*/ 409050 w 5366579"/>
                <a:gd name="connsiteY58" fmla="*/ 4241706 h 5378461"/>
                <a:gd name="connsiteX59" fmla="*/ 177973 w 5366579"/>
                <a:gd name="connsiteY59" fmla="*/ 3750121 h 5378461"/>
                <a:gd name="connsiteX60" fmla="*/ 42813 w 5366579"/>
                <a:gd name="connsiteY60" fmla="*/ 3226055 h 5378461"/>
                <a:gd name="connsiteX61" fmla="*/ 46 w 5366579"/>
                <a:gd name="connsiteY61" fmla="*/ 2687988 h 5378461"/>
                <a:gd name="connsiteX62" fmla="*/ 47862 w 5366579"/>
                <a:gd name="connsiteY62" fmla="*/ 2151064 h 5378461"/>
                <a:gd name="connsiteX63" fmla="*/ 184926 w 5366579"/>
                <a:gd name="connsiteY63" fmla="*/ 1629761 h 5378461"/>
                <a:gd name="connsiteX64" fmla="*/ 747949 w 5366579"/>
                <a:gd name="connsiteY64" fmla="*/ 718789 h 5378461"/>
                <a:gd name="connsiteX65" fmla="*/ 1161334 w 5366579"/>
                <a:gd name="connsiteY65" fmla="*/ 381128 h 5378461"/>
                <a:gd name="connsiteX66" fmla="*/ 1635393 w 5366579"/>
                <a:gd name="connsiteY66" fmla="*/ 149766 h 5378461"/>
                <a:gd name="connsiteX67" fmla="*/ 2659998 w 5366579"/>
                <a:gd name="connsiteY67" fmla="*/ 1557 h 5378461"/>
                <a:gd name="connsiteX68" fmla="*/ 2659712 w 5366579"/>
                <a:gd name="connsiteY68" fmla="*/ 30132 h 5378461"/>
                <a:gd name="connsiteX69" fmla="*/ 2149267 w 5366579"/>
                <a:gd name="connsiteY69" fmla="*/ 68708 h 5378461"/>
                <a:gd name="connsiteX70" fmla="*/ 2086402 w 5366579"/>
                <a:gd name="connsiteY70" fmla="*/ 80329 h 5378461"/>
                <a:gd name="connsiteX71" fmla="*/ 2024394 w 5366579"/>
                <a:gd name="connsiteY71" fmla="*/ 95664 h 5378461"/>
                <a:gd name="connsiteX72" fmla="*/ 1962577 w 5366579"/>
                <a:gd name="connsiteY72" fmla="*/ 111285 h 5378461"/>
                <a:gd name="connsiteX73" fmla="*/ 1901712 w 5366579"/>
                <a:gd name="connsiteY73" fmla="*/ 130144 h 5378461"/>
                <a:gd name="connsiteX74" fmla="*/ 1841038 w 5366579"/>
                <a:gd name="connsiteY74" fmla="*/ 149575 h 5378461"/>
                <a:gd name="connsiteX75" fmla="*/ 1825893 w 5366579"/>
                <a:gd name="connsiteY75" fmla="*/ 154528 h 5378461"/>
                <a:gd name="connsiteX76" fmla="*/ 1811034 w 5366579"/>
                <a:gd name="connsiteY76" fmla="*/ 160243 h 5378461"/>
                <a:gd name="connsiteX77" fmla="*/ 1781412 w 5366579"/>
                <a:gd name="connsiteY77" fmla="*/ 171864 h 5378461"/>
                <a:gd name="connsiteX78" fmla="*/ 1722357 w 5366579"/>
                <a:gd name="connsiteY78" fmla="*/ 195200 h 5378461"/>
                <a:gd name="connsiteX79" fmla="*/ 1707593 w 5366579"/>
                <a:gd name="connsiteY79" fmla="*/ 201010 h 5378461"/>
                <a:gd name="connsiteX80" fmla="*/ 1693210 w 5366579"/>
                <a:gd name="connsiteY80" fmla="*/ 207678 h 5378461"/>
                <a:gd name="connsiteX81" fmla="*/ 1664445 w 5366579"/>
                <a:gd name="connsiteY81" fmla="*/ 221108 h 5378461"/>
                <a:gd name="connsiteX82" fmla="*/ 1237629 w 5366579"/>
                <a:gd name="connsiteY82" fmla="*/ 486856 h 5378461"/>
                <a:gd name="connsiteX83" fmla="*/ 891396 w 5366579"/>
                <a:gd name="connsiteY83" fmla="*/ 843567 h 5378461"/>
                <a:gd name="connsiteX84" fmla="*/ 629839 w 5366579"/>
                <a:gd name="connsiteY84" fmla="*/ 1261715 h 5378461"/>
                <a:gd name="connsiteX85" fmla="*/ 576975 w 5366579"/>
                <a:gd name="connsiteY85" fmla="*/ 1372871 h 5378461"/>
                <a:gd name="connsiteX86" fmla="*/ 529160 w 5366579"/>
                <a:gd name="connsiteY86" fmla="*/ 1486219 h 5378461"/>
                <a:gd name="connsiteX87" fmla="*/ 485821 w 5366579"/>
                <a:gd name="connsiteY87" fmla="*/ 1601376 h 5378461"/>
                <a:gd name="connsiteX88" fmla="*/ 447531 w 5366579"/>
                <a:gd name="connsiteY88" fmla="*/ 1718248 h 5378461"/>
                <a:gd name="connsiteX89" fmla="*/ 339041 w 5366579"/>
                <a:gd name="connsiteY89" fmla="*/ 2197641 h 5378461"/>
                <a:gd name="connsiteX90" fmla="*/ 305608 w 5366579"/>
                <a:gd name="connsiteY90" fmla="*/ 2687988 h 5378461"/>
                <a:gd name="connsiteX91" fmla="*/ 460770 w 5366579"/>
                <a:gd name="connsiteY91" fmla="*/ 3652299 h 5378461"/>
                <a:gd name="connsiteX92" fmla="*/ 936163 w 5366579"/>
                <a:gd name="connsiteY92" fmla="*/ 4493738 h 5378461"/>
                <a:gd name="connsiteX93" fmla="*/ 1727024 w 5366579"/>
                <a:gd name="connsiteY93" fmla="*/ 5041997 h 5378461"/>
                <a:gd name="connsiteX94" fmla="*/ 1784364 w 5366579"/>
                <a:gd name="connsiteY94" fmla="*/ 5063523 h 5378461"/>
                <a:gd name="connsiteX95" fmla="*/ 1813035 w 5366579"/>
                <a:gd name="connsiteY95" fmla="*/ 5074477 h 5378461"/>
                <a:gd name="connsiteX96" fmla="*/ 1842181 w 5366579"/>
                <a:gd name="connsiteY96" fmla="*/ 5083907 h 5378461"/>
                <a:gd name="connsiteX97" fmla="*/ 1900760 w 5366579"/>
                <a:gd name="connsiteY97" fmla="*/ 5102290 h 5378461"/>
                <a:gd name="connsiteX98" fmla="*/ 1959815 w 5366579"/>
                <a:gd name="connsiteY98" fmla="*/ 5119625 h 5378461"/>
                <a:gd name="connsiteX99" fmla="*/ 2019537 w 5366579"/>
                <a:gd name="connsiteY99" fmla="*/ 5134866 h 5378461"/>
                <a:gd name="connsiteX100" fmla="*/ 2049445 w 5366579"/>
                <a:gd name="connsiteY100" fmla="*/ 5142581 h 5378461"/>
                <a:gd name="connsiteX101" fmla="*/ 2079544 w 5366579"/>
                <a:gd name="connsiteY101" fmla="*/ 5149629 h 5378461"/>
                <a:gd name="connsiteX102" fmla="*/ 2201178 w 5366579"/>
                <a:gd name="connsiteY102" fmla="*/ 5173442 h 5378461"/>
                <a:gd name="connsiteX103" fmla="*/ 2324337 w 5366579"/>
                <a:gd name="connsiteY103" fmla="*/ 5190587 h 5378461"/>
                <a:gd name="connsiteX104" fmla="*/ 2386344 w 5366579"/>
                <a:gd name="connsiteY104" fmla="*/ 5196873 h 5378461"/>
                <a:gd name="connsiteX105" fmla="*/ 2448638 w 5366579"/>
                <a:gd name="connsiteY105" fmla="*/ 5202207 h 5378461"/>
                <a:gd name="connsiteX106" fmla="*/ 2574844 w 5366579"/>
                <a:gd name="connsiteY106" fmla="*/ 5208303 h 5378461"/>
                <a:gd name="connsiteX107" fmla="*/ 2702003 w 5366579"/>
                <a:gd name="connsiteY107" fmla="*/ 5212209 h 5378461"/>
                <a:gd name="connsiteX108" fmla="*/ 2765725 w 5366579"/>
                <a:gd name="connsiteY108" fmla="*/ 5213828 h 5378461"/>
                <a:gd name="connsiteX109" fmla="*/ 2797634 w 5366579"/>
                <a:gd name="connsiteY109" fmla="*/ 5214685 h 5378461"/>
                <a:gd name="connsiteX110" fmla="*/ 2829162 w 5366579"/>
                <a:gd name="connsiteY110" fmla="*/ 5214113 h 5378461"/>
                <a:gd name="connsiteX111" fmla="*/ 2955273 w 5366579"/>
                <a:gd name="connsiteY111" fmla="*/ 5211256 h 5378461"/>
                <a:gd name="connsiteX112" fmla="*/ 3081098 w 5366579"/>
                <a:gd name="connsiteY112" fmla="*/ 5201922 h 5378461"/>
                <a:gd name="connsiteX113" fmla="*/ 3143772 w 5366579"/>
                <a:gd name="connsiteY113" fmla="*/ 5194968 h 5378461"/>
                <a:gd name="connsiteX114" fmla="*/ 3206352 w 5366579"/>
                <a:gd name="connsiteY114" fmla="*/ 5186777 h 5378461"/>
                <a:gd name="connsiteX115" fmla="*/ 3330843 w 5366579"/>
                <a:gd name="connsiteY115" fmla="*/ 5165727 h 5378461"/>
                <a:gd name="connsiteX116" fmla="*/ 3392851 w 5366579"/>
                <a:gd name="connsiteY116" fmla="*/ 5153725 h 5378461"/>
                <a:gd name="connsiteX117" fmla="*/ 3454097 w 5366579"/>
                <a:gd name="connsiteY117" fmla="*/ 5138580 h 5378461"/>
                <a:gd name="connsiteX118" fmla="*/ 3515343 w 5366579"/>
                <a:gd name="connsiteY118" fmla="*/ 5123150 h 5378461"/>
                <a:gd name="connsiteX119" fmla="*/ 3575731 w 5366579"/>
                <a:gd name="connsiteY119" fmla="*/ 5104766 h 5378461"/>
                <a:gd name="connsiteX120" fmla="*/ 3636120 w 5366579"/>
                <a:gd name="connsiteY120" fmla="*/ 5086002 h 5378461"/>
                <a:gd name="connsiteX121" fmla="*/ 3651169 w 5366579"/>
                <a:gd name="connsiteY121" fmla="*/ 5081240 h 5378461"/>
                <a:gd name="connsiteX122" fmla="*/ 3665933 w 5366579"/>
                <a:gd name="connsiteY122" fmla="*/ 5075620 h 5378461"/>
                <a:gd name="connsiteX123" fmla="*/ 3695460 w 5366579"/>
                <a:gd name="connsiteY123" fmla="*/ 5064380 h 5378461"/>
                <a:gd name="connsiteX124" fmla="*/ 4526898 w 5366579"/>
                <a:gd name="connsiteY124" fmla="*/ 4505644 h 5378461"/>
                <a:gd name="connsiteX125" fmla="*/ 4569094 w 5366579"/>
                <a:gd name="connsiteY125" fmla="*/ 4458590 h 5378461"/>
                <a:gd name="connsiteX126" fmla="*/ 4608813 w 5366579"/>
                <a:gd name="connsiteY126" fmla="*/ 4409441 h 5378461"/>
                <a:gd name="connsiteX127" fmla="*/ 4648056 w 5366579"/>
                <a:gd name="connsiteY127" fmla="*/ 4360007 h 5378461"/>
                <a:gd name="connsiteX128" fmla="*/ 4684822 w 5366579"/>
                <a:gd name="connsiteY128" fmla="*/ 4308667 h 5378461"/>
                <a:gd name="connsiteX129" fmla="*/ 4721017 w 5366579"/>
                <a:gd name="connsiteY129" fmla="*/ 4257041 h 5378461"/>
                <a:gd name="connsiteX130" fmla="*/ 4754545 w 5366579"/>
                <a:gd name="connsiteY130" fmla="*/ 4203606 h 5378461"/>
                <a:gd name="connsiteX131" fmla="*/ 4787692 w 5366579"/>
                <a:gd name="connsiteY131" fmla="*/ 4149980 h 5378461"/>
                <a:gd name="connsiteX132" fmla="*/ 4818268 w 5366579"/>
                <a:gd name="connsiteY132" fmla="*/ 4094831 h 5378461"/>
                <a:gd name="connsiteX133" fmla="*/ 5011244 w 5366579"/>
                <a:gd name="connsiteY133" fmla="*/ 3631630 h 5378461"/>
                <a:gd name="connsiteX134" fmla="*/ 5111352 w 5366579"/>
                <a:gd name="connsiteY134" fmla="*/ 3142426 h 5378461"/>
                <a:gd name="connsiteX135" fmla="*/ 5122877 w 5366579"/>
                <a:gd name="connsiteY135" fmla="*/ 3018410 h 5378461"/>
                <a:gd name="connsiteX136" fmla="*/ 5129259 w 5366579"/>
                <a:gd name="connsiteY136" fmla="*/ 2894204 h 5378461"/>
                <a:gd name="connsiteX137" fmla="*/ 5131069 w 5366579"/>
                <a:gd name="connsiteY137" fmla="*/ 2769998 h 5378461"/>
                <a:gd name="connsiteX138" fmla="*/ 5129735 w 5366579"/>
                <a:gd name="connsiteY138" fmla="*/ 2707990 h 5378461"/>
                <a:gd name="connsiteX139" fmla="*/ 5128116 w 5366579"/>
                <a:gd name="connsiteY139" fmla="*/ 2646078 h 5378461"/>
                <a:gd name="connsiteX140" fmla="*/ 5124687 w 5366579"/>
                <a:gd name="connsiteY140" fmla="*/ 2584165 h 5378461"/>
                <a:gd name="connsiteX141" fmla="*/ 5120401 w 5366579"/>
                <a:gd name="connsiteY141" fmla="*/ 2522444 h 5378461"/>
                <a:gd name="connsiteX142" fmla="*/ 5114876 w 5366579"/>
                <a:gd name="connsiteY142" fmla="*/ 2460817 h 5378461"/>
                <a:gd name="connsiteX143" fmla="*/ 5112209 w 5366579"/>
                <a:gd name="connsiteY143" fmla="*/ 2430051 h 5378461"/>
                <a:gd name="connsiteX144" fmla="*/ 5108399 w 5366579"/>
                <a:gd name="connsiteY144" fmla="*/ 2399381 h 5378461"/>
                <a:gd name="connsiteX145" fmla="*/ 5070108 w 5366579"/>
                <a:gd name="connsiteY145" fmla="*/ 2155255 h 5378461"/>
                <a:gd name="connsiteX146" fmla="*/ 4939140 w 5366579"/>
                <a:gd name="connsiteY146" fmla="*/ 1680338 h 5378461"/>
                <a:gd name="connsiteX147" fmla="*/ 4452888 w 5366579"/>
                <a:gd name="connsiteY147" fmla="*/ 826517 h 5378461"/>
                <a:gd name="connsiteX148" fmla="*/ 4091605 w 5366579"/>
                <a:gd name="connsiteY148" fmla="*/ 482855 h 5378461"/>
                <a:gd name="connsiteX149" fmla="*/ 3989211 w 5366579"/>
                <a:gd name="connsiteY149" fmla="*/ 409703 h 5378461"/>
                <a:gd name="connsiteX150" fmla="*/ 3882531 w 5366579"/>
                <a:gd name="connsiteY150" fmla="*/ 342171 h 5378461"/>
                <a:gd name="connsiteX151" fmla="*/ 3771565 w 5366579"/>
                <a:gd name="connsiteY151" fmla="*/ 281211 h 5378461"/>
                <a:gd name="connsiteX152" fmla="*/ 3656884 w 5366579"/>
                <a:gd name="connsiteY152" fmla="*/ 226633 h 5378461"/>
                <a:gd name="connsiteX153" fmla="*/ 3642406 w 5366579"/>
                <a:gd name="connsiteY153" fmla="*/ 219965 h 5378461"/>
                <a:gd name="connsiteX154" fmla="*/ 3627642 w 5366579"/>
                <a:gd name="connsiteY154" fmla="*/ 214060 h 5378461"/>
                <a:gd name="connsiteX155" fmla="*/ 3598115 w 5366579"/>
                <a:gd name="connsiteY155" fmla="*/ 202249 h 5378461"/>
                <a:gd name="connsiteX156" fmla="*/ 3538965 w 5366579"/>
                <a:gd name="connsiteY156" fmla="*/ 178627 h 5378461"/>
                <a:gd name="connsiteX157" fmla="*/ 3478767 w 5366579"/>
                <a:gd name="connsiteY157" fmla="*/ 157576 h 5378461"/>
                <a:gd name="connsiteX158" fmla="*/ 3418092 w 5366579"/>
                <a:gd name="connsiteY158" fmla="*/ 137764 h 5378461"/>
                <a:gd name="connsiteX159" fmla="*/ 3387708 w 5366579"/>
                <a:gd name="connsiteY159" fmla="*/ 127954 h 5378461"/>
                <a:gd name="connsiteX160" fmla="*/ 3356847 w 5366579"/>
                <a:gd name="connsiteY160" fmla="*/ 119762 h 5378461"/>
                <a:gd name="connsiteX161" fmla="*/ 3295029 w 5366579"/>
                <a:gd name="connsiteY161" fmla="*/ 103570 h 5378461"/>
                <a:gd name="connsiteX162" fmla="*/ 3170061 w 5366579"/>
                <a:gd name="connsiteY162" fmla="*/ 76233 h 5378461"/>
                <a:gd name="connsiteX163" fmla="*/ 2659712 w 5366579"/>
                <a:gd name="connsiteY163" fmla="*/ 30132 h 5378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5366579" h="5378461">
                  <a:moveTo>
                    <a:pt x="2659998" y="1557"/>
                  </a:moveTo>
                  <a:cubicBezTo>
                    <a:pt x="3004422" y="1843"/>
                    <a:pt x="3351989" y="45943"/>
                    <a:pt x="3683078" y="158815"/>
                  </a:cubicBezTo>
                  <a:lnTo>
                    <a:pt x="3744609" y="181294"/>
                  </a:lnTo>
                  <a:lnTo>
                    <a:pt x="3775470" y="192438"/>
                  </a:lnTo>
                  <a:cubicBezTo>
                    <a:pt x="3785758" y="196248"/>
                    <a:pt x="3796140" y="199582"/>
                    <a:pt x="3806141" y="204154"/>
                  </a:cubicBezTo>
                  <a:cubicBezTo>
                    <a:pt x="3846336" y="221394"/>
                    <a:pt x="3887008" y="237967"/>
                    <a:pt x="3927109" y="255874"/>
                  </a:cubicBezTo>
                  <a:cubicBezTo>
                    <a:pt x="3966542" y="275115"/>
                    <a:pt x="4006452" y="293784"/>
                    <a:pt x="4045695" y="313786"/>
                  </a:cubicBezTo>
                  <a:cubicBezTo>
                    <a:pt x="4084080" y="335313"/>
                    <a:pt x="4123133" y="356078"/>
                    <a:pt x="4161233" y="378461"/>
                  </a:cubicBezTo>
                  <a:cubicBezTo>
                    <a:pt x="4312966" y="469234"/>
                    <a:pt x="4455746" y="577248"/>
                    <a:pt x="4585095" y="700597"/>
                  </a:cubicBezTo>
                  <a:cubicBezTo>
                    <a:pt x="4843890" y="947485"/>
                    <a:pt x="5045915" y="1255619"/>
                    <a:pt x="5176217" y="1590232"/>
                  </a:cubicBezTo>
                  <a:cubicBezTo>
                    <a:pt x="5307281" y="1924940"/>
                    <a:pt x="5370051" y="2284700"/>
                    <a:pt x="5366432" y="2641982"/>
                  </a:cubicBezTo>
                  <a:cubicBezTo>
                    <a:pt x="5359859" y="3357215"/>
                    <a:pt x="5080015" y="4061588"/>
                    <a:pt x="4594239" y="4567938"/>
                  </a:cubicBezTo>
                  <a:cubicBezTo>
                    <a:pt x="4472796" y="4694430"/>
                    <a:pt x="4338112" y="4807967"/>
                    <a:pt x="4193332" y="4906456"/>
                  </a:cubicBezTo>
                  <a:lnTo>
                    <a:pt x="4166376" y="4925220"/>
                  </a:lnTo>
                  <a:cubicBezTo>
                    <a:pt x="4157328" y="4931316"/>
                    <a:pt x="4147803" y="4936841"/>
                    <a:pt x="4138563" y="4942651"/>
                  </a:cubicBezTo>
                  <a:lnTo>
                    <a:pt x="4082652" y="4977132"/>
                  </a:lnTo>
                  <a:lnTo>
                    <a:pt x="4054743" y="4994467"/>
                  </a:lnTo>
                  <a:cubicBezTo>
                    <a:pt x="4045314" y="5000087"/>
                    <a:pt x="4035598" y="5005135"/>
                    <a:pt x="4026073" y="5010469"/>
                  </a:cubicBezTo>
                  <a:lnTo>
                    <a:pt x="3968447" y="5042092"/>
                  </a:lnTo>
                  <a:lnTo>
                    <a:pt x="3939586" y="5057904"/>
                  </a:lnTo>
                  <a:cubicBezTo>
                    <a:pt x="3929966" y="5063142"/>
                    <a:pt x="3919869" y="5067524"/>
                    <a:pt x="3910059" y="5072286"/>
                  </a:cubicBezTo>
                  <a:lnTo>
                    <a:pt x="3850813" y="5100671"/>
                  </a:lnTo>
                  <a:cubicBezTo>
                    <a:pt x="3811761" y="5120768"/>
                    <a:pt x="3770708" y="5136199"/>
                    <a:pt x="3730417" y="5153439"/>
                  </a:cubicBezTo>
                  <a:cubicBezTo>
                    <a:pt x="3568016" y="5219543"/>
                    <a:pt x="3399138" y="5269644"/>
                    <a:pt x="3227116" y="5305172"/>
                  </a:cubicBezTo>
                  <a:lnTo>
                    <a:pt x="3162346" y="5317841"/>
                  </a:lnTo>
                  <a:cubicBezTo>
                    <a:pt x="3140725" y="5322032"/>
                    <a:pt x="3119198" y="5326603"/>
                    <a:pt x="3097386" y="5329175"/>
                  </a:cubicBezTo>
                  <a:lnTo>
                    <a:pt x="2966893" y="5348225"/>
                  </a:lnTo>
                  <a:lnTo>
                    <a:pt x="2835543" y="5360798"/>
                  </a:lnTo>
                  <a:cubicBezTo>
                    <a:pt x="2824590" y="5361751"/>
                    <a:pt x="2813636" y="5362989"/>
                    <a:pt x="2802682" y="5363751"/>
                  </a:cubicBezTo>
                  <a:lnTo>
                    <a:pt x="2770107" y="5365276"/>
                  </a:lnTo>
                  <a:lnTo>
                    <a:pt x="2704956" y="5368323"/>
                  </a:lnTo>
                  <a:lnTo>
                    <a:pt x="2574273" y="5374419"/>
                  </a:lnTo>
                  <a:cubicBezTo>
                    <a:pt x="2530553" y="5375943"/>
                    <a:pt x="2487214" y="5379563"/>
                    <a:pt x="2442637" y="5378134"/>
                  </a:cubicBezTo>
                  <a:lnTo>
                    <a:pt x="2376057" y="5377563"/>
                  </a:lnTo>
                  <a:cubicBezTo>
                    <a:pt x="2353864" y="5377086"/>
                    <a:pt x="2331576" y="5377943"/>
                    <a:pt x="2309382" y="5375943"/>
                  </a:cubicBezTo>
                  <a:lnTo>
                    <a:pt x="2175937" y="5367180"/>
                  </a:lnTo>
                  <a:lnTo>
                    <a:pt x="2042778" y="5350988"/>
                  </a:lnTo>
                  <a:cubicBezTo>
                    <a:pt x="2031633" y="5349844"/>
                    <a:pt x="2020584" y="5347654"/>
                    <a:pt x="2009631" y="5345749"/>
                  </a:cubicBezTo>
                  <a:lnTo>
                    <a:pt x="1976484" y="5339843"/>
                  </a:lnTo>
                  <a:lnTo>
                    <a:pt x="1910190" y="5327842"/>
                  </a:lnTo>
                  <a:cubicBezTo>
                    <a:pt x="1887996" y="5324318"/>
                    <a:pt x="1866279" y="5318222"/>
                    <a:pt x="1844372" y="5312983"/>
                  </a:cubicBezTo>
                  <a:lnTo>
                    <a:pt x="1778745" y="5296885"/>
                  </a:lnTo>
                  <a:cubicBezTo>
                    <a:pt x="1767791" y="5294028"/>
                    <a:pt x="1756742" y="5291838"/>
                    <a:pt x="1745979" y="5288503"/>
                  </a:cubicBezTo>
                  <a:lnTo>
                    <a:pt x="1713594" y="5278502"/>
                  </a:lnTo>
                  <a:lnTo>
                    <a:pt x="1648919" y="5258214"/>
                  </a:lnTo>
                  <a:cubicBezTo>
                    <a:pt x="1638156" y="5254785"/>
                    <a:pt x="1627297" y="5251547"/>
                    <a:pt x="1616629" y="5247927"/>
                  </a:cubicBezTo>
                  <a:lnTo>
                    <a:pt x="1584911" y="5235926"/>
                  </a:lnTo>
                  <a:lnTo>
                    <a:pt x="1521379" y="5211827"/>
                  </a:lnTo>
                  <a:cubicBezTo>
                    <a:pt x="1510806" y="5207732"/>
                    <a:pt x="1500138" y="5203827"/>
                    <a:pt x="1489661" y="5199540"/>
                  </a:cubicBezTo>
                  <a:lnTo>
                    <a:pt x="1458705" y="5185443"/>
                  </a:lnTo>
                  <a:lnTo>
                    <a:pt x="1396697" y="5157249"/>
                  </a:lnTo>
                  <a:cubicBezTo>
                    <a:pt x="1386410" y="5152487"/>
                    <a:pt x="1375932" y="5148010"/>
                    <a:pt x="1365741" y="5142962"/>
                  </a:cubicBezTo>
                  <a:lnTo>
                    <a:pt x="1335546" y="5127055"/>
                  </a:lnTo>
                  <a:lnTo>
                    <a:pt x="1275253" y="5095051"/>
                  </a:lnTo>
                  <a:cubicBezTo>
                    <a:pt x="1265347" y="5089527"/>
                    <a:pt x="1254965" y="5084573"/>
                    <a:pt x="1245345" y="5078573"/>
                  </a:cubicBezTo>
                  <a:lnTo>
                    <a:pt x="1216198" y="5060761"/>
                  </a:lnTo>
                  <a:lnTo>
                    <a:pt x="1158000" y="5024947"/>
                  </a:lnTo>
                  <a:cubicBezTo>
                    <a:pt x="1004457" y="4926744"/>
                    <a:pt x="862916" y="4809111"/>
                    <a:pt x="737567" y="4676713"/>
                  </a:cubicBezTo>
                  <a:cubicBezTo>
                    <a:pt x="612218" y="4544220"/>
                    <a:pt x="502299" y="4397630"/>
                    <a:pt x="409050" y="4241706"/>
                  </a:cubicBezTo>
                  <a:cubicBezTo>
                    <a:pt x="315895" y="4085687"/>
                    <a:pt x="238552" y="3920714"/>
                    <a:pt x="177973" y="3750121"/>
                  </a:cubicBezTo>
                  <a:cubicBezTo>
                    <a:pt x="116727" y="3579814"/>
                    <a:pt x="72436" y="3403982"/>
                    <a:pt x="42813" y="3226055"/>
                  </a:cubicBezTo>
                  <a:cubicBezTo>
                    <a:pt x="12905" y="3048223"/>
                    <a:pt x="-906" y="2868011"/>
                    <a:pt x="46" y="2687988"/>
                  </a:cubicBezTo>
                  <a:cubicBezTo>
                    <a:pt x="999" y="2508061"/>
                    <a:pt x="16810" y="2328229"/>
                    <a:pt x="47862" y="2151064"/>
                  </a:cubicBezTo>
                  <a:cubicBezTo>
                    <a:pt x="78818" y="1973899"/>
                    <a:pt x="123300" y="1798925"/>
                    <a:pt x="184926" y="1629761"/>
                  </a:cubicBezTo>
                  <a:cubicBezTo>
                    <a:pt x="307037" y="1291433"/>
                    <a:pt x="498013" y="975964"/>
                    <a:pt x="747949" y="718789"/>
                  </a:cubicBezTo>
                  <a:cubicBezTo>
                    <a:pt x="872822" y="590297"/>
                    <a:pt x="1011887" y="476664"/>
                    <a:pt x="1161334" y="381128"/>
                  </a:cubicBezTo>
                  <a:cubicBezTo>
                    <a:pt x="1310781" y="285688"/>
                    <a:pt x="1470420" y="208345"/>
                    <a:pt x="1635393" y="149766"/>
                  </a:cubicBezTo>
                  <a:cubicBezTo>
                    <a:pt x="1965816" y="31846"/>
                    <a:pt x="2315669" y="-8825"/>
                    <a:pt x="2659998" y="1557"/>
                  </a:cubicBezTo>
                  <a:close/>
                  <a:moveTo>
                    <a:pt x="2659712" y="30132"/>
                  </a:moveTo>
                  <a:cubicBezTo>
                    <a:pt x="2488167" y="25750"/>
                    <a:pt x="2317002" y="37466"/>
                    <a:pt x="2149267" y="68708"/>
                  </a:cubicBezTo>
                  <a:lnTo>
                    <a:pt x="2086402" y="80329"/>
                  </a:lnTo>
                  <a:lnTo>
                    <a:pt x="2024394" y="95664"/>
                  </a:lnTo>
                  <a:lnTo>
                    <a:pt x="1962577" y="111285"/>
                  </a:lnTo>
                  <a:cubicBezTo>
                    <a:pt x="1942003" y="116619"/>
                    <a:pt x="1922001" y="123953"/>
                    <a:pt x="1901712" y="130144"/>
                  </a:cubicBezTo>
                  <a:lnTo>
                    <a:pt x="1841038" y="149575"/>
                  </a:lnTo>
                  <a:cubicBezTo>
                    <a:pt x="1835990" y="151195"/>
                    <a:pt x="1830942" y="152719"/>
                    <a:pt x="1825893" y="154528"/>
                  </a:cubicBezTo>
                  <a:lnTo>
                    <a:pt x="1811034" y="160243"/>
                  </a:lnTo>
                  <a:lnTo>
                    <a:pt x="1781412" y="171864"/>
                  </a:lnTo>
                  <a:lnTo>
                    <a:pt x="1722357" y="195200"/>
                  </a:lnTo>
                  <a:lnTo>
                    <a:pt x="1707593" y="201010"/>
                  </a:lnTo>
                  <a:lnTo>
                    <a:pt x="1693210" y="207678"/>
                  </a:lnTo>
                  <a:lnTo>
                    <a:pt x="1664445" y="221108"/>
                  </a:lnTo>
                  <a:cubicBezTo>
                    <a:pt x="1510711" y="291403"/>
                    <a:pt x="1367074" y="381319"/>
                    <a:pt x="1237629" y="486856"/>
                  </a:cubicBezTo>
                  <a:cubicBezTo>
                    <a:pt x="1107994" y="592202"/>
                    <a:pt x="992361" y="712789"/>
                    <a:pt x="891396" y="843567"/>
                  </a:cubicBezTo>
                  <a:cubicBezTo>
                    <a:pt x="790335" y="974345"/>
                    <a:pt x="703467" y="1114934"/>
                    <a:pt x="629839" y="1261715"/>
                  </a:cubicBezTo>
                  <a:cubicBezTo>
                    <a:pt x="611646" y="1298576"/>
                    <a:pt x="594692" y="1336009"/>
                    <a:pt x="576975" y="1372871"/>
                  </a:cubicBezTo>
                  <a:cubicBezTo>
                    <a:pt x="560592" y="1410495"/>
                    <a:pt x="545162" y="1448595"/>
                    <a:pt x="529160" y="1486219"/>
                  </a:cubicBezTo>
                  <a:lnTo>
                    <a:pt x="485821" y="1601376"/>
                  </a:lnTo>
                  <a:lnTo>
                    <a:pt x="447531" y="1718248"/>
                  </a:lnTo>
                  <a:cubicBezTo>
                    <a:pt x="399429" y="1875029"/>
                    <a:pt x="362377" y="2035240"/>
                    <a:pt x="339041" y="2197641"/>
                  </a:cubicBezTo>
                  <a:cubicBezTo>
                    <a:pt x="315800" y="2360042"/>
                    <a:pt x="304560" y="2524063"/>
                    <a:pt x="305608" y="2687988"/>
                  </a:cubicBezTo>
                  <a:cubicBezTo>
                    <a:pt x="307989" y="3015648"/>
                    <a:pt x="357900" y="3343022"/>
                    <a:pt x="460770" y="3652299"/>
                  </a:cubicBezTo>
                  <a:cubicBezTo>
                    <a:pt x="563736" y="3961004"/>
                    <a:pt x="721089" y="4251993"/>
                    <a:pt x="936163" y="4493738"/>
                  </a:cubicBezTo>
                  <a:cubicBezTo>
                    <a:pt x="1150857" y="4735673"/>
                    <a:pt x="1423653" y="4922553"/>
                    <a:pt x="1727024" y="5041997"/>
                  </a:cubicBezTo>
                  <a:lnTo>
                    <a:pt x="1784364" y="5063523"/>
                  </a:lnTo>
                  <a:lnTo>
                    <a:pt x="1813035" y="5074477"/>
                  </a:lnTo>
                  <a:cubicBezTo>
                    <a:pt x="1822560" y="5078097"/>
                    <a:pt x="1832466" y="5080763"/>
                    <a:pt x="1842181" y="5083907"/>
                  </a:cubicBezTo>
                  <a:lnTo>
                    <a:pt x="1900760" y="5102290"/>
                  </a:lnTo>
                  <a:cubicBezTo>
                    <a:pt x="1920381" y="5108291"/>
                    <a:pt x="1939717" y="5115149"/>
                    <a:pt x="1959815" y="5119625"/>
                  </a:cubicBezTo>
                  <a:lnTo>
                    <a:pt x="2019537" y="5134866"/>
                  </a:lnTo>
                  <a:lnTo>
                    <a:pt x="2049445" y="5142581"/>
                  </a:lnTo>
                  <a:cubicBezTo>
                    <a:pt x="2059446" y="5145152"/>
                    <a:pt x="2069352" y="5147915"/>
                    <a:pt x="2079544" y="5149629"/>
                  </a:cubicBezTo>
                  <a:lnTo>
                    <a:pt x="2201178" y="5173442"/>
                  </a:lnTo>
                  <a:lnTo>
                    <a:pt x="2324337" y="5190587"/>
                  </a:lnTo>
                  <a:cubicBezTo>
                    <a:pt x="2344815" y="5194016"/>
                    <a:pt x="2365675" y="5194778"/>
                    <a:pt x="2386344" y="5196873"/>
                  </a:cubicBezTo>
                  <a:lnTo>
                    <a:pt x="2448638" y="5202207"/>
                  </a:lnTo>
                  <a:cubicBezTo>
                    <a:pt x="2489881" y="5206779"/>
                    <a:pt x="2532649" y="5206589"/>
                    <a:pt x="2574844" y="5208303"/>
                  </a:cubicBezTo>
                  <a:lnTo>
                    <a:pt x="2702003" y="5212209"/>
                  </a:lnTo>
                  <a:lnTo>
                    <a:pt x="2765725" y="5213828"/>
                  </a:lnTo>
                  <a:lnTo>
                    <a:pt x="2797634" y="5214685"/>
                  </a:lnTo>
                  <a:cubicBezTo>
                    <a:pt x="2808207" y="5214780"/>
                    <a:pt x="2818684" y="5214304"/>
                    <a:pt x="2829162" y="5214113"/>
                  </a:cubicBezTo>
                  <a:lnTo>
                    <a:pt x="2955273" y="5211256"/>
                  </a:lnTo>
                  <a:lnTo>
                    <a:pt x="3081098" y="5201922"/>
                  </a:lnTo>
                  <a:cubicBezTo>
                    <a:pt x="3102148" y="5200779"/>
                    <a:pt x="3122913" y="5197635"/>
                    <a:pt x="3143772" y="5194968"/>
                  </a:cubicBezTo>
                  <a:lnTo>
                    <a:pt x="3206352" y="5186777"/>
                  </a:lnTo>
                  <a:cubicBezTo>
                    <a:pt x="3248357" y="5182395"/>
                    <a:pt x="3289410" y="5173347"/>
                    <a:pt x="3330843" y="5165727"/>
                  </a:cubicBezTo>
                  <a:cubicBezTo>
                    <a:pt x="3351513" y="5161726"/>
                    <a:pt x="3372277" y="5158107"/>
                    <a:pt x="3392851" y="5153725"/>
                  </a:cubicBezTo>
                  <a:lnTo>
                    <a:pt x="3454097" y="5138580"/>
                  </a:lnTo>
                  <a:lnTo>
                    <a:pt x="3515343" y="5123150"/>
                  </a:lnTo>
                  <a:cubicBezTo>
                    <a:pt x="3535726" y="5117626"/>
                    <a:pt x="3555634" y="5110863"/>
                    <a:pt x="3575731" y="5104766"/>
                  </a:cubicBezTo>
                  <a:lnTo>
                    <a:pt x="3636120" y="5086002"/>
                  </a:lnTo>
                  <a:lnTo>
                    <a:pt x="3651169" y="5081240"/>
                  </a:lnTo>
                  <a:lnTo>
                    <a:pt x="3665933" y="5075620"/>
                  </a:lnTo>
                  <a:lnTo>
                    <a:pt x="3695460" y="5064380"/>
                  </a:lnTo>
                  <a:cubicBezTo>
                    <a:pt x="4011691" y="4948080"/>
                    <a:pt x="4301346" y="4756437"/>
                    <a:pt x="4526898" y="4505644"/>
                  </a:cubicBezTo>
                  <a:lnTo>
                    <a:pt x="4569094" y="4458590"/>
                  </a:lnTo>
                  <a:cubicBezTo>
                    <a:pt x="4582905" y="4442684"/>
                    <a:pt x="4595478" y="4425729"/>
                    <a:pt x="4608813" y="4409441"/>
                  </a:cubicBezTo>
                  <a:lnTo>
                    <a:pt x="4648056" y="4360007"/>
                  </a:lnTo>
                  <a:cubicBezTo>
                    <a:pt x="4660534" y="4343052"/>
                    <a:pt x="4672535" y="4325812"/>
                    <a:pt x="4684822" y="4308667"/>
                  </a:cubicBezTo>
                  <a:cubicBezTo>
                    <a:pt x="4697014" y="4291522"/>
                    <a:pt x="4709206" y="4274377"/>
                    <a:pt x="4721017" y="4257041"/>
                  </a:cubicBezTo>
                  <a:lnTo>
                    <a:pt x="4754545" y="4203606"/>
                  </a:lnTo>
                  <a:cubicBezTo>
                    <a:pt x="4765594" y="4185699"/>
                    <a:pt x="4777310" y="4168268"/>
                    <a:pt x="4787692" y="4149980"/>
                  </a:cubicBezTo>
                  <a:lnTo>
                    <a:pt x="4818268" y="4094831"/>
                  </a:lnTo>
                  <a:cubicBezTo>
                    <a:pt x="4899040" y="3947574"/>
                    <a:pt x="4963143" y="3791650"/>
                    <a:pt x="5011244" y="3631630"/>
                  </a:cubicBezTo>
                  <a:cubicBezTo>
                    <a:pt x="5059440" y="3471610"/>
                    <a:pt x="5092683" y="3307589"/>
                    <a:pt x="5111352" y="3142426"/>
                  </a:cubicBezTo>
                  <a:lnTo>
                    <a:pt x="5122877" y="3018410"/>
                  </a:lnTo>
                  <a:cubicBezTo>
                    <a:pt x="5124972" y="2976977"/>
                    <a:pt x="5127735" y="2935543"/>
                    <a:pt x="5129259" y="2894204"/>
                  </a:cubicBezTo>
                  <a:cubicBezTo>
                    <a:pt x="5129735" y="2852771"/>
                    <a:pt x="5131354" y="2811432"/>
                    <a:pt x="5131069" y="2769998"/>
                  </a:cubicBezTo>
                  <a:lnTo>
                    <a:pt x="5129735" y="2707990"/>
                  </a:lnTo>
                  <a:cubicBezTo>
                    <a:pt x="5129163" y="2687321"/>
                    <a:pt x="5129735" y="2666652"/>
                    <a:pt x="5128116" y="2646078"/>
                  </a:cubicBezTo>
                  <a:lnTo>
                    <a:pt x="5124687" y="2584165"/>
                  </a:lnTo>
                  <a:cubicBezTo>
                    <a:pt x="5123449" y="2563592"/>
                    <a:pt x="5122782" y="2542922"/>
                    <a:pt x="5120401" y="2522444"/>
                  </a:cubicBezTo>
                  <a:lnTo>
                    <a:pt x="5114876" y="2460817"/>
                  </a:lnTo>
                  <a:lnTo>
                    <a:pt x="5112209" y="2430051"/>
                  </a:lnTo>
                  <a:cubicBezTo>
                    <a:pt x="5111352" y="2419764"/>
                    <a:pt x="5109637" y="2409572"/>
                    <a:pt x="5108399" y="2399381"/>
                  </a:cubicBezTo>
                  <a:cubicBezTo>
                    <a:pt x="5098398" y="2317561"/>
                    <a:pt x="5085920" y="2236027"/>
                    <a:pt x="5070108" y="2155255"/>
                  </a:cubicBezTo>
                  <a:cubicBezTo>
                    <a:pt x="5038676" y="1993711"/>
                    <a:pt x="4995051" y="1834738"/>
                    <a:pt x="4939140" y="1680338"/>
                  </a:cubicBezTo>
                  <a:cubicBezTo>
                    <a:pt x="4827126" y="1371824"/>
                    <a:pt x="4667392" y="1079406"/>
                    <a:pt x="4452888" y="826517"/>
                  </a:cubicBezTo>
                  <a:cubicBezTo>
                    <a:pt x="4345923" y="700025"/>
                    <a:pt x="4225241" y="583915"/>
                    <a:pt x="4091605" y="482855"/>
                  </a:cubicBezTo>
                  <a:cubicBezTo>
                    <a:pt x="4058077" y="457805"/>
                    <a:pt x="4023406" y="434183"/>
                    <a:pt x="3989211" y="409703"/>
                  </a:cubicBezTo>
                  <a:cubicBezTo>
                    <a:pt x="3954159" y="386653"/>
                    <a:pt x="3918155" y="364840"/>
                    <a:pt x="3882531" y="342171"/>
                  </a:cubicBezTo>
                  <a:cubicBezTo>
                    <a:pt x="3846051" y="321025"/>
                    <a:pt x="3808617" y="301594"/>
                    <a:pt x="3771565" y="281211"/>
                  </a:cubicBezTo>
                  <a:cubicBezTo>
                    <a:pt x="3733942" y="262066"/>
                    <a:pt x="3695270" y="244730"/>
                    <a:pt x="3656884" y="226633"/>
                  </a:cubicBezTo>
                  <a:lnTo>
                    <a:pt x="3642406" y="219965"/>
                  </a:lnTo>
                  <a:lnTo>
                    <a:pt x="3627642" y="214060"/>
                  </a:lnTo>
                  <a:lnTo>
                    <a:pt x="3598115" y="202249"/>
                  </a:lnTo>
                  <a:lnTo>
                    <a:pt x="3538965" y="178627"/>
                  </a:lnTo>
                  <a:cubicBezTo>
                    <a:pt x="3519438" y="170149"/>
                    <a:pt x="3498960" y="164434"/>
                    <a:pt x="3478767" y="157576"/>
                  </a:cubicBezTo>
                  <a:lnTo>
                    <a:pt x="3418092" y="137764"/>
                  </a:lnTo>
                  <a:lnTo>
                    <a:pt x="3387708" y="127954"/>
                  </a:lnTo>
                  <a:lnTo>
                    <a:pt x="3356847" y="119762"/>
                  </a:lnTo>
                  <a:lnTo>
                    <a:pt x="3295029" y="103570"/>
                  </a:lnTo>
                  <a:cubicBezTo>
                    <a:pt x="3253977" y="91759"/>
                    <a:pt x="3211876" y="84710"/>
                    <a:pt x="3170061" y="76233"/>
                  </a:cubicBezTo>
                  <a:cubicBezTo>
                    <a:pt x="3002326" y="43848"/>
                    <a:pt x="2831257" y="29560"/>
                    <a:pt x="2659712" y="30132"/>
                  </a:cubicBez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478" name="Group 19477">
            <a:extLst>
              <a:ext uri="{FF2B5EF4-FFF2-40B4-BE49-F238E27FC236}">
                <a16:creationId xmlns:a16="http://schemas.microsoft.com/office/drawing/2014/main" id="{51AC3D20-E4ED-49E6-AADF-E32D5427E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49" y="3757558"/>
            <a:ext cx="2705034" cy="3109922"/>
            <a:chOff x="6642" y="3804226"/>
            <a:chExt cx="3664532" cy="3063253"/>
          </a:xfrm>
        </p:grpSpPr>
        <p:sp>
          <p:nvSpPr>
            <p:cNvPr id="19479" name="Freeform: Shape 19478">
              <a:extLst>
                <a:ext uri="{FF2B5EF4-FFF2-40B4-BE49-F238E27FC236}">
                  <a16:creationId xmlns:a16="http://schemas.microsoft.com/office/drawing/2014/main" id="{21CA964C-EED3-4447-826F-685E33AEC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3" y="3938592"/>
              <a:ext cx="3481139" cy="2928886"/>
            </a:xfrm>
            <a:custGeom>
              <a:avLst/>
              <a:gdLst>
                <a:gd name="connsiteX0" fmla="*/ 0 w 3481139"/>
                <a:gd name="connsiteY0" fmla="*/ 2638819 h 2928886"/>
                <a:gd name="connsiteX1" fmla="*/ 31090 w 3481139"/>
                <a:gd name="connsiteY1" fmla="*/ 2704150 h 2928886"/>
                <a:gd name="connsiteX2" fmla="*/ 120149 w 3481139"/>
                <a:gd name="connsiteY2" fmla="*/ 2845955 h 2928886"/>
                <a:gd name="connsiteX3" fmla="*/ 185501 w 3481139"/>
                <a:gd name="connsiteY3" fmla="*/ 2928886 h 2928886"/>
                <a:gd name="connsiteX4" fmla="*/ 0 w 3481139"/>
                <a:gd name="connsiteY4" fmla="*/ 2928886 h 2928886"/>
                <a:gd name="connsiteX5" fmla="*/ 1421035 w 3481139"/>
                <a:gd name="connsiteY5" fmla="*/ 1378 h 2928886"/>
                <a:gd name="connsiteX6" fmla="*/ 2605678 w 3481139"/>
                <a:gd name="connsiteY6" fmla="*/ 348168 h 2928886"/>
                <a:gd name="connsiteX7" fmla="*/ 3411215 w 3481139"/>
                <a:gd name="connsiteY7" fmla="*/ 1492067 h 2928886"/>
                <a:gd name="connsiteX8" fmla="*/ 3306857 w 3481139"/>
                <a:gd name="connsiteY8" fmla="*/ 2839295 h 2928886"/>
                <a:gd name="connsiteX9" fmla="*/ 3261670 w 3481139"/>
                <a:gd name="connsiteY9" fmla="*/ 2928886 h 2928886"/>
                <a:gd name="connsiteX10" fmla="*/ 2857174 w 3481139"/>
                <a:gd name="connsiteY10" fmla="*/ 2928886 h 2928886"/>
                <a:gd name="connsiteX11" fmla="*/ 2915377 w 3481139"/>
                <a:gd name="connsiteY11" fmla="*/ 2836712 h 2928886"/>
                <a:gd name="connsiteX12" fmla="*/ 3115608 w 3481139"/>
                <a:gd name="connsiteY12" fmla="*/ 2239047 h 2928886"/>
                <a:gd name="connsiteX13" fmla="*/ 3072115 w 3481139"/>
                <a:gd name="connsiteY13" fmla="*/ 1582856 h 2928886"/>
                <a:gd name="connsiteX14" fmla="*/ 2816844 w 3481139"/>
                <a:gd name="connsiteY14" fmla="*/ 1040240 h 2928886"/>
                <a:gd name="connsiteX15" fmla="*/ 2406710 w 3481139"/>
                <a:gd name="connsiteY15" fmla="*/ 637298 h 2928886"/>
                <a:gd name="connsiteX16" fmla="*/ 1778438 w 3481139"/>
                <a:gd name="connsiteY16" fmla="*/ 376813 h 2928886"/>
                <a:gd name="connsiteX17" fmla="*/ 1082136 w 3481139"/>
                <a:gd name="connsiteY17" fmla="*/ 405400 h 2928886"/>
                <a:gd name="connsiteX18" fmla="*/ 770453 w 3481139"/>
                <a:gd name="connsiteY18" fmla="*/ 610712 h 2928886"/>
                <a:gd name="connsiteX19" fmla="*/ 504311 w 3481139"/>
                <a:gd name="connsiteY19" fmla="*/ 1053517 h 2928886"/>
                <a:gd name="connsiteX20" fmla="*/ 370837 w 3481139"/>
                <a:gd name="connsiteY20" fmla="*/ 1303660 h 2928886"/>
                <a:gd name="connsiteX21" fmla="*/ 18332 w 3481139"/>
                <a:gd name="connsiteY21" fmla="*/ 1735234 h 2928886"/>
                <a:gd name="connsiteX22" fmla="*/ 0 w 3481139"/>
                <a:gd name="connsiteY22" fmla="*/ 1752611 h 2928886"/>
                <a:gd name="connsiteX23" fmla="*/ 0 w 3481139"/>
                <a:gd name="connsiteY23" fmla="*/ 1233485 h 2928886"/>
                <a:gd name="connsiteX24" fmla="*/ 18046 w 3481139"/>
                <a:gd name="connsiteY24" fmla="*/ 1208183 h 2928886"/>
                <a:gd name="connsiteX25" fmla="*/ 65393 w 3481139"/>
                <a:gd name="connsiteY25" fmla="*/ 1130865 h 2928886"/>
                <a:gd name="connsiteX26" fmla="*/ 991384 w 3481139"/>
                <a:gd name="connsiteY26" fmla="*/ 66436 h 2928886"/>
                <a:gd name="connsiteX27" fmla="*/ 1421035 w 3481139"/>
                <a:gd name="connsiteY27" fmla="*/ 1378 h 292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1139" h="2928886">
                  <a:moveTo>
                    <a:pt x="0" y="2638819"/>
                  </a:moveTo>
                  <a:lnTo>
                    <a:pt x="31090" y="2704150"/>
                  </a:lnTo>
                  <a:cubicBezTo>
                    <a:pt x="57644" y="2752264"/>
                    <a:pt x="87419" y="2799634"/>
                    <a:pt x="120149" y="2845955"/>
                  </a:cubicBezTo>
                  <a:lnTo>
                    <a:pt x="185501" y="2928886"/>
                  </a:lnTo>
                  <a:lnTo>
                    <a:pt x="0" y="2928886"/>
                  </a:lnTo>
                  <a:close/>
                  <a:moveTo>
                    <a:pt x="1421035" y="1378"/>
                  </a:moveTo>
                  <a:cubicBezTo>
                    <a:pt x="1848323" y="-14790"/>
                    <a:pt x="2262193" y="111988"/>
                    <a:pt x="2605678" y="348168"/>
                  </a:cubicBezTo>
                  <a:cubicBezTo>
                    <a:pt x="2986690" y="610157"/>
                    <a:pt x="3281171" y="1006736"/>
                    <a:pt x="3411215" y="1492067"/>
                  </a:cubicBezTo>
                  <a:cubicBezTo>
                    <a:pt x="3536497" y="1959627"/>
                    <a:pt x="3488465" y="2432119"/>
                    <a:pt x="3306857" y="2839295"/>
                  </a:cubicBezTo>
                  <a:lnTo>
                    <a:pt x="3261670" y="2928886"/>
                  </a:lnTo>
                  <a:lnTo>
                    <a:pt x="2857174" y="2928886"/>
                  </a:lnTo>
                  <a:lnTo>
                    <a:pt x="2915377" y="2836712"/>
                  </a:lnTo>
                  <a:cubicBezTo>
                    <a:pt x="3020179" y="2651516"/>
                    <a:pt x="3087510" y="2450417"/>
                    <a:pt x="3115608" y="2239047"/>
                  </a:cubicBezTo>
                  <a:cubicBezTo>
                    <a:pt x="3144700" y="2019998"/>
                    <a:pt x="3130088" y="1799215"/>
                    <a:pt x="3072115" y="1582856"/>
                  </a:cubicBezTo>
                  <a:cubicBezTo>
                    <a:pt x="3019429" y="1386229"/>
                    <a:pt x="2933521" y="1203663"/>
                    <a:pt x="2816844" y="1040240"/>
                  </a:cubicBezTo>
                  <a:cubicBezTo>
                    <a:pt x="2704247" y="882558"/>
                    <a:pt x="2566242" y="746942"/>
                    <a:pt x="2406710" y="637298"/>
                  </a:cubicBezTo>
                  <a:cubicBezTo>
                    <a:pt x="2218030" y="507559"/>
                    <a:pt x="2000748" y="417531"/>
                    <a:pt x="1778438" y="376813"/>
                  </a:cubicBezTo>
                  <a:cubicBezTo>
                    <a:pt x="1545966" y="334240"/>
                    <a:pt x="1311716" y="343884"/>
                    <a:pt x="1082136" y="405400"/>
                  </a:cubicBezTo>
                  <a:cubicBezTo>
                    <a:pt x="957109" y="438901"/>
                    <a:pt x="861000" y="502225"/>
                    <a:pt x="770453" y="610712"/>
                  </a:cubicBezTo>
                  <a:cubicBezTo>
                    <a:pt x="672863" y="727627"/>
                    <a:pt x="591021" y="885960"/>
                    <a:pt x="504311" y="1053517"/>
                  </a:cubicBezTo>
                  <a:cubicBezTo>
                    <a:pt x="462225" y="1134849"/>
                    <a:pt x="418774" y="1218945"/>
                    <a:pt x="370837" y="1303660"/>
                  </a:cubicBezTo>
                  <a:cubicBezTo>
                    <a:pt x="249038" y="1518990"/>
                    <a:pt x="115673" y="1643965"/>
                    <a:pt x="18332" y="1735234"/>
                  </a:cubicBezTo>
                  <a:lnTo>
                    <a:pt x="0" y="1752611"/>
                  </a:lnTo>
                  <a:lnTo>
                    <a:pt x="0" y="1233485"/>
                  </a:lnTo>
                  <a:lnTo>
                    <a:pt x="18046" y="1208183"/>
                  </a:lnTo>
                  <a:cubicBezTo>
                    <a:pt x="33947" y="1184196"/>
                    <a:pt x="49756" y="1158514"/>
                    <a:pt x="65393" y="1130865"/>
                  </a:cubicBezTo>
                  <a:cubicBezTo>
                    <a:pt x="315656" y="688463"/>
                    <a:pt x="466320" y="207127"/>
                    <a:pt x="991384" y="66436"/>
                  </a:cubicBezTo>
                  <a:cubicBezTo>
                    <a:pt x="1134686" y="28039"/>
                    <a:pt x="1278606" y="6767"/>
                    <a:pt x="1421035" y="137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480" name="Freeform: Shape 19479">
              <a:extLst>
                <a:ext uri="{FF2B5EF4-FFF2-40B4-BE49-F238E27FC236}">
                  <a16:creationId xmlns:a16="http://schemas.microsoft.com/office/drawing/2014/main" id="{54482870-6C00-4014-90C6-638B19BB5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3" y="3938592"/>
              <a:ext cx="3481139" cy="2928886"/>
            </a:xfrm>
            <a:custGeom>
              <a:avLst/>
              <a:gdLst>
                <a:gd name="connsiteX0" fmla="*/ 0 w 3481139"/>
                <a:gd name="connsiteY0" fmla="*/ 2454676 h 2928886"/>
                <a:gd name="connsiteX1" fmla="*/ 23037 w 3481139"/>
                <a:gd name="connsiteY1" fmla="*/ 2524361 h 2928886"/>
                <a:gd name="connsiteX2" fmla="*/ 92498 w 3481139"/>
                <a:gd name="connsiteY2" fmla="*/ 2670254 h 2928886"/>
                <a:gd name="connsiteX3" fmla="*/ 177819 w 3481139"/>
                <a:gd name="connsiteY3" fmla="*/ 2806016 h 2928886"/>
                <a:gd name="connsiteX4" fmla="*/ 274733 w 3481139"/>
                <a:gd name="connsiteY4" fmla="*/ 2928886 h 2928886"/>
                <a:gd name="connsiteX5" fmla="*/ 0 w 3481139"/>
                <a:gd name="connsiteY5" fmla="*/ 2928886 h 2928886"/>
                <a:gd name="connsiteX6" fmla="*/ 1421035 w 3481139"/>
                <a:gd name="connsiteY6" fmla="*/ 1378 h 2928886"/>
                <a:gd name="connsiteX7" fmla="*/ 2605678 w 3481139"/>
                <a:gd name="connsiteY7" fmla="*/ 348168 h 2928886"/>
                <a:gd name="connsiteX8" fmla="*/ 3411215 w 3481139"/>
                <a:gd name="connsiteY8" fmla="*/ 1492067 h 2928886"/>
                <a:gd name="connsiteX9" fmla="*/ 3306857 w 3481139"/>
                <a:gd name="connsiteY9" fmla="*/ 2839295 h 2928886"/>
                <a:gd name="connsiteX10" fmla="*/ 3261670 w 3481139"/>
                <a:gd name="connsiteY10" fmla="*/ 2928886 h 2928886"/>
                <a:gd name="connsiteX11" fmla="*/ 2774329 w 3481139"/>
                <a:gd name="connsiteY11" fmla="*/ 2928886 h 2928886"/>
                <a:gd name="connsiteX12" fmla="*/ 2854316 w 3481139"/>
                <a:gd name="connsiteY12" fmla="*/ 2802203 h 2928886"/>
                <a:gd name="connsiteX13" fmla="*/ 3046067 w 3481139"/>
                <a:gd name="connsiteY13" fmla="*/ 2229848 h 2928886"/>
                <a:gd name="connsiteX14" fmla="*/ 3004330 w 3481139"/>
                <a:gd name="connsiteY14" fmla="*/ 1601092 h 2928886"/>
                <a:gd name="connsiteX15" fmla="*/ 2759775 w 3481139"/>
                <a:gd name="connsiteY15" fmla="*/ 1081112 h 2928886"/>
                <a:gd name="connsiteX16" fmla="*/ 2367007 w 3481139"/>
                <a:gd name="connsiteY16" fmla="*/ 695245 h 2928886"/>
                <a:gd name="connsiteX17" fmla="*/ 1765861 w 3481139"/>
                <a:gd name="connsiteY17" fmla="*/ 445951 h 2928886"/>
                <a:gd name="connsiteX18" fmla="*/ 1100322 w 3481139"/>
                <a:gd name="connsiteY18" fmla="*/ 473271 h 2928886"/>
                <a:gd name="connsiteX19" fmla="*/ 566662 w 3481139"/>
                <a:gd name="connsiteY19" fmla="*/ 1085790 h 2928886"/>
                <a:gd name="connsiteX20" fmla="*/ 431916 w 3481139"/>
                <a:gd name="connsiteY20" fmla="*/ 1338236 h 2928886"/>
                <a:gd name="connsiteX21" fmla="*/ 66359 w 3481139"/>
                <a:gd name="connsiteY21" fmla="*/ 1786460 h 2928886"/>
                <a:gd name="connsiteX22" fmla="*/ 1807 w 3481139"/>
                <a:gd name="connsiteY22" fmla="*/ 1848695 h 2928886"/>
                <a:gd name="connsiteX23" fmla="*/ 0 w 3481139"/>
                <a:gd name="connsiteY23" fmla="*/ 1850695 h 2928886"/>
                <a:gd name="connsiteX24" fmla="*/ 0 w 3481139"/>
                <a:gd name="connsiteY24" fmla="*/ 1233485 h 2928886"/>
                <a:gd name="connsiteX25" fmla="*/ 18046 w 3481139"/>
                <a:gd name="connsiteY25" fmla="*/ 1208183 h 2928886"/>
                <a:gd name="connsiteX26" fmla="*/ 65393 w 3481139"/>
                <a:gd name="connsiteY26" fmla="*/ 1130865 h 2928886"/>
                <a:gd name="connsiteX27" fmla="*/ 991384 w 3481139"/>
                <a:gd name="connsiteY27" fmla="*/ 66436 h 2928886"/>
                <a:gd name="connsiteX28" fmla="*/ 1421035 w 3481139"/>
                <a:gd name="connsiteY28" fmla="*/ 1378 h 292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81139" h="2928886">
                  <a:moveTo>
                    <a:pt x="0" y="2454676"/>
                  </a:moveTo>
                  <a:lnTo>
                    <a:pt x="23037" y="2524361"/>
                  </a:lnTo>
                  <a:cubicBezTo>
                    <a:pt x="42843" y="2573572"/>
                    <a:pt x="66005" y="2622232"/>
                    <a:pt x="92498" y="2670254"/>
                  </a:cubicBezTo>
                  <a:cubicBezTo>
                    <a:pt x="117915" y="2716294"/>
                    <a:pt x="146441" y="2761645"/>
                    <a:pt x="177819" y="2806016"/>
                  </a:cubicBezTo>
                  <a:lnTo>
                    <a:pt x="274733" y="2928886"/>
                  </a:lnTo>
                  <a:lnTo>
                    <a:pt x="0" y="2928886"/>
                  </a:lnTo>
                  <a:close/>
                  <a:moveTo>
                    <a:pt x="1421035" y="1378"/>
                  </a:moveTo>
                  <a:cubicBezTo>
                    <a:pt x="1848323" y="-14790"/>
                    <a:pt x="2262193" y="111988"/>
                    <a:pt x="2605678" y="348168"/>
                  </a:cubicBezTo>
                  <a:cubicBezTo>
                    <a:pt x="2986690" y="610157"/>
                    <a:pt x="3281171" y="1006736"/>
                    <a:pt x="3411215" y="1492067"/>
                  </a:cubicBezTo>
                  <a:cubicBezTo>
                    <a:pt x="3536497" y="1959627"/>
                    <a:pt x="3488465" y="2432119"/>
                    <a:pt x="3306857" y="2839295"/>
                  </a:cubicBezTo>
                  <a:lnTo>
                    <a:pt x="3261670" y="2928886"/>
                  </a:lnTo>
                  <a:lnTo>
                    <a:pt x="2774329" y="2928886"/>
                  </a:lnTo>
                  <a:lnTo>
                    <a:pt x="2854316" y="2802203"/>
                  </a:lnTo>
                  <a:cubicBezTo>
                    <a:pt x="2954670" y="2624813"/>
                    <a:pt x="3019198" y="2432241"/>
                    <a:pt x="3046067" y="2229848"/>
                  </a:cubicBezTo>
                  <a:cubicBezTo>
                    <a:pt x="3073918" y="2019997"/>
                    <a:pt x="3059887" y="1808433"/>
                    <a:pt x="3004330" y="1601092"/>
                  </a:cubicBezTo>
                  <a:cubicBezTo>
                    <a:pt x="2953824" y="1412601"/>
                    <a:pt x="2871570" y="1237702"/>
                    <a:pt x="2759775" y="1081112"/>
                  </a:cubicBezTo>
                  <a:cubicBezTo>
                    <a:pt x="2651938" y="930074"/>
                    <a:pt x="2519787" y="800304"/>
                    <a:pt x="2367007" y="695245"/>
                  </a:cubicBezTo>
                  <a:cubicBezTo>
                    <a:pt x="2186422" y="571040"/>
                    <a:pt x="1978537" y="484889"/>
                    <a:pt x="1765861" y="445951"/>
                  </a:cubicBezTo>
                  <a:cubicBezTo>
                    <a:pt x="1543705" y="405264"/>
                    <a:pt x="1319800" y="414462"/>
                    <a:pt x="1100322" y="473271"/>
                  </a:cubicBezTo>
                  <a:cubicBezTo>
                    <a:pt x="859826" y="537712"/>
                    <a:pt x="751918" y="727591"/>
                    <a:pt x="566662" y="1085790"/>
                  </a:cubicBezTo>
                  <a:cubicBezTo>
                    <a:pt x="524297" y="1167705"/>
                    <a:pt x="480498" y="1252403"/>
                    <a:pt x="431916" y="1338236"/>
                  </a:cubicBezTo>
                  <a:cubicBezTo>
                    <a:pt x="304892" y="1562816"/>
                    <a:pt x="167019" y="1692123"/>
                    <a:pt x="66359" y="1786460"/>
                  </a:cubicBezTo>
                  <a:cubicBezTo>
                    <a:pt x="41685" y="1809641"/>
                    <a:pt x="19588" y="1830368"/>
                    <a:pt x="1807" y="1848695"/>
                  </a:cubicBezTo>
                  <a:lnTo>
                    <a:pt x="0" y="1850695"/>
                  </a:lnTo>
                  <a:lnTo>
                    <a:pt x="0" y="1233485"/>
                  </a:lnTo>
                  <a:lnTo>
                    <a:pt x="18046" y="1208183"/>
                  </a:lnTo>
                  <a:cubicBezTo>
                    <a:pt x="33947" y="1184196"/>
                    <a:pt x="49756" y="1158514"/>
                    <a:pt x="65393" y="1130865"/>
                  </a:cubicBezTo>
                  <a:cubicBezTo>
                    <a:pt x="315656" y="688463"/>
                    <a:pt x="466320" y="207127"/>
                    <a:pt x="991384" y="66436"/>
                  </a:cubicBezTo>
                  <a:cubicBezTo>
                    <a:pt x="1134686" y="28039"/>
                    <a:pt x="1278606" y="6767"/>
                    <a:pt x="1421035" y="137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9481" name="Freeform: Shape 19480">
              <a:extLst>
                <a:ext uri="{FF2B5EF4-FFF2-40B4-BE49-F238E27FC236}">
                  <a16:creationId xmlns:a16="http://schemas.microsoft.com/office/drawing/2014/main" id="{A97410C4-9F35-480D-AF41-9881677BA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2" y="3804226"/>
              <a:ext cx="3664532" cy="3063253"/>
            </a:xfrm>
            <a:custGeom>
              <a:avLst/>
              <a:gdLst>
                <a:gd name="connsiteX0" fmla="*/ 1589544 w 3664532"/>
                <a:gd name="connsiteY0" fmla="*/ 1348 h 3063253"/>
                <a:gd name="connsiteX1" fmla="*/ 3592316 w 3664532"/>
                <a:gd name="connsiteY1" fmla="*/ 1577908 h 3063253"/>
                <a:gd name="connsiteX2" fmla="*/ 3464985 w 3664532"/>
                <a:gd name="connsiteY2" fmla="*/ 3019497 h 3063253"/>
                <a:gd name="connsiteX3" fmla="*/ 3441980 w 3664532"/>
                <a:gd name="connsiteY3" fmla="*/ 3063253 h 3063253"/>
                <a:gd name="connsiteX4" fmla="*/ 3180670 w 3664532"/>
                <a:gd name="connsiteY4" fmla="*/ 3063253 h 3063253"/>
                <a:gd name="connsiteX5" fmla="*/ 3224136 w 3664532"/>
                <a:gd name="connsiteY5" fmla="*/ 2966554 h 3063253"/>
                <a:gd name="connsiteX6" fmla="*/ 3355620 w 3664532"/>
                <a:gd name="connsiteY6" fmla="*/ 2437076 h 3063253"/>
                <a:gd name="connsiteX7" fmla="*/ 3363467 w 3664532"/>
                <a:gd name="connsiteY7" fmla="*/ 2076633 h 3063253"/>
                <a:gd name="connsiteX8" fmla="*/ 3304293 w 3664532"/>
                <a:gd name="connsiteY8" fmla="*/ 1722087 h 3063253"/>
                <a:gd name="connsiteX9" fmla="*/ 3182877 w 3664532"/>
                <a:gd name="connsiteY9" fmla="*/ 1384217 h 3063253"/>
                <a:gd name="connsiteX10" fmla="*/ 3001025 w 3664532"/>
                <a:gd name="connsiteY10" fmla="*/ 1074386 h 3063253"/>
                <a:gd name="connsiteX11" fmla="*/ 2477205 w 3664532"/>
                <a:gd name="connsiteY11" fmla="*/ 580474 h 3063253"/>
                <a:gd name="connsiteX12" fmla="*/ 1798691 w 3664532"/>
                <a:gd name="connsiteY12" fmla="*/ 315283 h 3063253"/>
                <a:gd name="connsiteX13" fmla="*/ 1753281 w 3664532"/>
                <a:gd name="connsiteY13" fmla="*/ 307175 h 3063253"/>
                <a:gd name="connsiteX14" fmla="*/ 1730532 w 3664532"/>
                <a:gd name="connsiteY14" fmla="*/ 303097 h 3063253"/>
                <a:gd name="connsiteX15" fmla="*/ 1707599 w 3664532"/>
                <a:gd name="connsiteY15" fmla="*/ 300231 h 3063253"/>
                <a:gd name="connsiteX16" fmla="*/ 1661716 w 3664532"/>
                <a:gd name="connsiteY16" fmla="*/ 294430 h 3063253"/>
                <a:gd name="connsiteX17" fmla="*/ 1615761 w 3664532"/>
                <a:gd name="connsiteY17" fmla="*/ 289448 h 3063253"/>
                <a:gd name="connsiteX18" fmla="*/ 1523276 w 3664532"/>
                <a:gd name="connsiteY18" fmla="*/ 282763 h 3063253"/>
                <a:gd name="connsiteX19" fmla="*/ 1430359 w 3664532"/>
                <a:gd name="connsiteY19" fmla="*/ 280699 h 3063253"/>
                <a:gd name="connsiteX20" fmla="*/ 1059060 w 3664532"/>
                <a:gd name="connsiteY20" fmla="*/ 318854 h 3063253"/>
                <a:gd name="connsiteX21" fmla="*/ 1012987 w 3664532"/>
                <a:gd name="connsiteY21" fmla="*/ 328075 h 3063253"/>
                <a:gd name="connsiteX22" fmla="*/ 968530 w 3664532"/>
                <a:gd name="connsiteY22" fmla="*/ 339260 h 3063253"/>
                <a:gd name="connsiteX23" fmla="*/ 924773 w 3664532"/>
                <a:gd name="connsiteY23" fmla="*/ 352511 h 3063253"/>
                <a:gd name="connsiteX24" fmla="*/ 881731 w 3664532"/>
                <a:gd name="connsiteY24" fmla="*/ 367896 h 3063253"/>
                <a:gd name="connsiteX25" fmla="*/ 839561 w 3664532"/>
                <a:gd name="connsiteY25" fmla="*/ 385444 h 3063253"/>
                <a:gd name="connsiteX26" fmla="*/ 798365 w 3664532"/>
                <a:gd name="connsiteY26" fmla="*/ 405276 h 3063253"/>
                <a:gd name="connsiteX27" fmla="*/ 758403 w 3664532"/>
                <a:gd name="connsiteY27" fmla="*/ 427539 h 3063253"/>
                <a:gd name="connsiteX28" fmla="*/ 719600 w 3664532"/>
                <a:gd name="connsiteY28" fmla="*/ 451961 h 3063253"/>
                <a:gd name="connsiteX29" fmla="*/ 577562 w 3664532"/>
                <a:gd name="connsiteY29" fmla="*/ 569522 h 3063253"/>
                <a:gd name="connsiteX30" fmla="*/ 456753 w 3664532"/>
                <a:gd name="connsiteY30" fmla="*/ 712062 h 3063253"/>
                <a:gd name="connsiteX31" fmla="*/ 353265 w 3664532"/>
                <a:gd name="connsiteY31" fmla="*/ 870162 h 3063253"/>
                <a:gd name="connsiteX32" fmla="*/ 305715 w 3664532"/>
                <a:gd name="connsiteY32" fmla="*/ 952522 h 3063253"/>
                <a:gd name="connsiteX33" fmla="*/ 260078 w 3664532"/>
                <a:gd name="connsiteY33" fmla="*/ 1036331 h 3063253"/>
                <a:gd name="connsiteX34" fmla="*/ 170320 w 3664532"/>
                <a:gd name="connsiteY34" fmla="*/ 1205796 h 3063253"/>
                <a:gd name="connsiteX35" fmla="*/ 124857 w 3664532"/>
                <a:gd name="connsiteY35" fmla="*/ 1290794 h 3063253"/>
                <a:gd name="connsiteX36" fmla="*/ 77228 w 3664532"/>
                <a:gd name="connsiteY36" fmla="*/ 1375573 h 3063253"/>
                <a:gd name="connsiteX37" fmla="*/ 23967 w 3664532"/>
                <a:gd name="connsiteY37" fmla="*/ 1458613 h 3063253"/>
                <a:gd name="connsiteX38" fmla="*/ 0 w 3664532"/>
                <a:gd name="connsiteY38" fmla="*/ 1490102 h 3063253"/>
                <a:gd name="connsiteX39" fmla="*/ 0 w 3664532"/>
                <a:gd name="connsiteY39" fmla="*/ 600302 h 3063253"/>
                <a:gd name="connsiteX40" fmla="*/ 7155 w 3664532"/>
                <a:gd name="connsiteY40" fmla="*/ 592928 h 3063253"/>
                <a:gd name="connsiteX41" fmla="*/ 940651 w 3664532"/>
                <a:gd name="connsiteY41" fmla="*/ 75740 h 3063253"/>
                <a:gd name="connsiteX42" fmla="*/ 1589544 w 3664532"/>
                <a:gd name="connsiteY42" fmla="*/ 1348 h 306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664532" h="3063253">
                  <a:moveTo>
                    <a:pt x="1589544" y="1348"/>
                  </a:moveTo>
                  <a:cubicBezTo>
                    <a:pt x="2513808" y="33842"/>
                    <a:pt x="3344091" y="651520"/>
                    <a:pt x="3592316" y="1577908"/>
                  </a:cubicBezTo>
                  <a:cubicBezTo>
                    <a:pt x="3725976" y="2076733"/>
                    <a:pt x="3668729" y="2582423"/>
                    <a:pt x="3464985" y="3019497"/>
                  </a:cubicBezTo>
                  <a:lnTo>
                    <a:pt x="3441980" y="3063253"/>
                  </a:lnTo>
                  <a:lnTo>
                    <a:pt x="3180670" y="3063253"/>
                  </a:lnTo>
                  <a:lnTo>
                    <a:pt x="3224136" y="2966554"/>
                  </a:lnTo>
                  <a:cubicBezTo>
                    <a:pt x="3291771" y="2795537"/>
                    <a:pt x="3335430" y="2617005"/>
                    <a:pt x="3355620" y="2437076"/>
                  </a:cubicBezTo>
                  <a:cubicBezTo>
                    <a:pt x="3368996" y="2317218"/>
                    <a:pt x="3372310" y="2196423"/>
                    <a:pt x="3363467" y="2076633"/>
                  </a:cubicBezTo>
                  <a:cubicBezTo>
                    <a:pt x="3354557" y="1956861"/>
                    <a:pt x="3334732" y="1838125"/>
                    <a:pt x="3304293" y="1722087"/>
                  </a:cubicBezTo>
                  <a:cubicBezTo>
                    <a:pt x="3274126" y="1605975"/>
                    <a:pt x="3233351" y="1492852"/>
                    <a:pt x="3182877" y="1384217"/>
                  </a:cubicBezTo>
                  <a:cubicBezTo>
                    <a:pt x="3132588" y="1275460"/>
                    <a:pt x="3071047" y="1171897"/>
                    <a:pt x="3001025" y="1074386"/>
                  </a:cubicBezTo>
                  <a:cubicBezTo>
                    <a:pt x="2860378" y="879817"/>
                    <a:pt x="2682723" y="710135"/>
                    <a:pt x="2477205" y="580474"/>
                  </a:cubicBezTo>
                  <a:cubicBezTo>
                    <a:pt x="2271686" y="450814"/>
                    <a:pt x="2040125" y="361195"/>
                    <a:pt x="1798691" y="315283"/>
                  </a:cubicBezTo>
                  <a:lnTo>
                    <a:pt x="1753281" y="307175"/>
                  </a:lnTo>
                  <a:lnTo>
                    <a:pt x="1730532" y="303097"/>
                  </a:lnTo>
                  <a:lnTo>
                    <a:pt x="1707599" y="300231"/>
                  </a:lnTo>
                  <a:lnTo>
                    <a:pt x="1661716" y="294430"/>
                  </a:lnTo>
                  <a:cubicBezTo>
                    <a:pt x="1646462" y="292559"/>
                    <a:pt x="1631149" y="290194"/>
                    <a:pt x="1615761" y="289448"/>
                  </a:cubicBezTo>
                  <a:cubicBezTo>
                    <a:pt x="1584975" y="287377"/>
                    <a:pt x="1554157" y="284371"/>
                    <a:pt x="1523276" y="282763"/>
                  </a:cubicBezTo>
                  <a:lnTo>
                    <a:pt x="1430359" y="280699"/>
                  </a:lnTo>
                  <a:cubicBezTo>
                    <a:pt x="1306331" y="281594"/>
                    <a:pt x="1181785" y="294109"/>
                    <a:pt x="1059060" y="318854"/>
                  </a:cubicBezTo>
                  <a:lnTo>
                    <a:pt x="1012987" y="328075"/>
                  </a:lnTo>
                  <a:cubicBezTo>
                    <a:pt x="998030" y="331646"/>
                    <a:pt x="983384" y="335571"/>
                    <a:pt x="968530" y="339260"/>
                  </a:cubicBezTo>
                  <a:cubicBezTo>
                    <a:pt x="953853" y="343338"/>
                    <a:pt x="939377" y="348162"/>
                    <a:pt x="924773" y="352511"/>
                  </a:cubicBezTo>
                  <a:cubicBezTo>
                    <a:pt x="910278" y="357266"/>
                    <a:pt x="896136" y="362800"/>
                    <a:pt x="881731" y="367896"/>
                  </a:cubicBezTo>
                  <a:cubicBezTo>
                    <a:pt x="867590" y="373428"/>
                    <a:pt x="853698" y="379622"/>
                    <a:pt x="839561" y="385444"/>
                  </a:cubicBezTo>
                  <a:cubicBezTo>
                    <a:pt x="825810" y="391891"/>
                    <a:pt x="812130" y="398609"/>
                    <a:pt x="798365" y="405276"/>
                  </a:cubicBezTo>
                  <a:cubicBezTo>
                    <a:pt x="785090" y="412685"/>
                    <a:pt x="771605" y="419858"/>
                    <a:pt x="758403" y="427539"/>
                  </a:cubicBezTo>
                  <a:cubicBezTo>
                    <a:pt x="745548" y="435706"/>
                    <a:pt x="732259" y="443337"/>
                    <a:pt x="719600" y="451961"/>
                  </a:cubicBezTo>
                  <a:cubicBezTo>
                    <a:pt x="668664" y="485885"/>
                    <a:pt x="621352" y="525741"/>
                    <a:pt x="577562" y="569522"/>
                  </a:cubicBezTo>
                  <a:cubicBezTo>
                    <a:pt x="534000" y="613606"/>
                    <a:pt x="493580" y="661281"/>
                    <a:pt x="456753" y="712062"/>
                  </a:cubicBezTo>
                  <a:cubicBezTo>
                    <a:pt x="419754" y="762744"/>
                    <a:pt x="385485" y="815747"/>
                    <a:pt x="353265" y="870162"/>
                  </a:cubicBezTo>
                  <a:cubicBezTo>
                    <a:pt x="337069" y="897321"/>
                    <a:pt x="321168" y="924763"/>
                    <a:pt x="305715" y="952522"/>
                  </a:cubicBezTo>
                  <a:cubicBezTo>
                    <a:pt x="290262" y="980281"/>
                    <a:pt x="275152" y="1008238"/>
                    <a:pt x="260078" y="1036331"/>
                  </a:cubicBezTo>
                  <a:cubicBezTo>
                    <a:pt x="229846" y="1092467"/>
                    <a:pt x="200339" y="1149135"/>
                    <a:pt x="170320" y="1205796"/>
                  </a:cubicBezTo>
                  <a:lnTo>
                    <a:pt x="124857" y="1290794"/>
                  </a:lnTo>
                  <a:cubicBezTo>
                    <a:pt x="109549" y="1319095"/>
                    <a:pt x="94118" y="1347211"/>
                    <a:pt x="77228" y="1375573"/>
                  </a:cubicBezTo>
                  <a:cubicBezTo>
                    <a:pt x="60776" y="1403944"/>
                    <a:pt x="42932" y="1431630"/>
                    <a:pt x="23967" y="1458613"/>
                  </a:cubicBezTo>
                  <a:lnTo>
                    <a:pt x="0" y="1490102"/>
                  </a:lnTo>
                  <a:lnTo>
                    <a:pt x="0" y="600302"/>
                  </a:lnTo>
                  <a:lnTo>
                    <a:pt x="7155" y="592928"/>
                  </a:lnTo>
                  <a:cubicBezTo>
                    <a:pt x="261918" y="354349"/>
                    <a:pt x="578478" y="172784"/>
                    <a:pt x="940651" y="75740"/>
                  </a:cubicBezTo>
                  <a:cubicBezTo>
                    <a:pt x="1157955" y="17514"/>
                    <a:pt x="1376252" y="-6151"/>
                    <a:pt x="1589544" y="1348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" name="5 Rectángulo"/>
          <p:cNvSpPr/>
          <p:nvPr/>
        </p:nvSpPr>
        <p:spPr>
          <a:xfrm>
            <a:off x="5051013" y="2437029"/>
            <a:ext cx="3250101" cy="36392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</a:rPr>
              <a:t>En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este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apartado</a:t>
            </a:r>
            <a:r>
              <a:rPr lang="en-US" dirty="0">
                <a:solidFill>
                  <a:schemeClr val="tx2"/>
                </a:solidFill>
              </a:rPr>
              <a:t> se </a:t>
            </a:r>
            <a:r>
              <a:rPr lang="en-US" dirty="0" err="1">
                <a:solidFill>
                  <a:schemeClr val="tx2"/>
                </a:solidFill>
              </a:rPr>
              <a:t>estudian</a:t>
            </a:r>
            <a:r>
              <a:rPr lang="en-US" dirty="0">
                <a:solidFill>
                  <a:schemeClr val="tx2"/>
                </a:solidFill>
              </a:rPr>
              <a:t> las </a:t>
            </a:r>
            <a:r>
              <a:rPr lang="en-US" dirty="0" err="1">
                <a:solidFill>
                  <a:schemeClr val="tx2"/>
                </a:solidFill>
              </a:rPr>
              <a:t>relaciones</a:t>
            </a:r>
            <a:r>
              <a:rPr lang="en-US" dirty="0">
                <a:solidFill>
                  <a:schemeClr val="tx2"/>
                </a:solidFill>
              </a:rPr>
              <a:t> que </a:t>
            </a:r>
            <a:r>
              <a:rPr lang="en-US" dirty="0" err="1">
                <a:solidFill>
                  <a:schemeClr val="tx2"/>
                </a:solidFill>
              </a:rPr>
              <a:t>existen</a:t>
            </a:r>
            <a:r>
              <a:rPr lang="en-US" dirty="0">
                <a:solidFill>
                  <a:schemeClr val="tx2"/>
                </a:solidFill>
              </a:rPr>
              <a:t> entre las personas que </a:t>
            </a:r>
            <a:r>
              <a:rPr lang="en-US" dirty="0" err="1">
                <a:solidFill>
                  <a:schemeClr val="tx2"/>
                </a:solidFill>
              </a:rPr>
              <a:t>forman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parte</a:t>
            </a:r>
            <a:r>
              <a:rPr lang="en-US" dirty="0">
                <a:solidFill>
                  <a:schemeClr val="tx2"/>
                </a:solidFill>
              </a:rPr>
              <a:t> de </a:t>
            </a:r>
            <a:r>
              <a:rPr lang="en-US" dirty="0" err="1">
                <a:solidFill>
                  <a:schemeClr val="tx2"/>
                </a:solidFill>
              </a:rPr>
              <a:t>esa</a:t>
            </a:r>
            <a:r>
              <a:rPr lang="en-US" dirty="0">
                <a:solidFill>
                  <a:schemeClr val="tx2"/>
                </a:solidFill>
              </a:rPr>
              <a:t> civilización. Si se </a:t>
            </a:r>
            <a:r>
              <a:rPr lang="en-US" dirty="0" err="1">
                <a:solidFill>
                  <a:schemeClr val="tx2"/>
                </a:solidFill>
              </a:rPr>
              <a:t>dividen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en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grupos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según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su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riqueza</a:t>
            </a:r>
            <a:r>
              <a:rPr lang="en-US" dirty="0">
                <a:solidFill>
                  <a:schemeClr val="tx2"/>
                </a:solidFill>
              </a:rPr>
              <a:t> (</a:t>
            </a:r>
            <a:r>
              <a:rPr lang="en-US" i="1" dirty="0" err="1">
                <a:solidFill>
                  <a:schemeClr val="tx2"/>
                </a:solidFill>
              </a:rPr>
              <a:t>clases</a:t>
            </a:r>
            <a:r>
              <a:rPr lang="en-US" i="1" dirty="0">
                <a:solidFill>
                  <a:schemeClr val="tx2"/>
                </a:solidFill>
              </a:rPr>
              <a:t> </a:t>
            </a:r>
            <a:r>
              <a:rPr lang="en-US" i="1" dirty="0" err="1">
                <a:solidFill>
                  <a:schemeClr val="tx2"/>
                </a:solidFill>
              </a:rPr>
              <a:t>sociales</a:t>
            </a:r>
            <a:r>
              <a:rPr lang="en-US" dirty="0">
                <a:solidFill>
                  <a:schemeClr val="tx2"/>
                </a:solidFill>
              </a:rPr>
              <a:t>), o </a:t>
            </a:r>
            <a:r>
              <a:rPr lang="en-US" dirty="0" err="1">
                <a:solidFill>
                  <a:schemeClr val="tx2"/>
                </a:solidFill>
              </a:rPr>
              <a:t>según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su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nacimiento</a:t>
            </a:r>
            <a:r>
              <a:rPr lang="en-US" dirty="0">
                <a:solidFill>
                  <a:schemeClr val="tx2"/>
                </a:solidFill>
              </a:rPr>
              <a:t> (</a:t>
            </a:r>
            <a:r>
              <a:rPr lang="en-US" i="1" dirty="0" err="1">
                <a:solidFill>
                  <a:schemeClr val="tx2"/>
                </a:solidFill>
              </a:rPr>
              <a:t>estamentos</a:t>
            </a:r>
            <a:r>
              <a:rPr lang="en-US" dirty="0">
                <a:solidFill>
                  <a:schemeClr val="tx2"/>
                </a:solidFill>
              </a:rPr>
              <a:t>);  </a:t>
            </a:r>
            <a:r>
              <a:rPr lang="en-US" dirty="0" err="1">
                <a:solidFill>
                  <a:schemeClr val="tx2"/>
                </a:solidFill>
              </a:rPr>
              <a:t>si</a:t>
            </a:r>
            <a:r>
              <a:rPr lang="en-US" dirty="0">
                <a:solidFill>
                  <a:schemeClr val="tx2"/>
                </a:solidFill>
              </a:rPr>
              <a:t> hay </a:t>
            </a:r>
            <a:r>
              <a:rPr lang="en-US" dirty="0" err="1">
                <a:solidFill>
                  <a:schemeClr val="tx2"/>
                </a:solidFill>
              </a:rPr>
              <a:t>igualdad</a:t>
            </a:r>
            <a:r>
              <a:rPr lang="en-US" dirty="0">
                <a:solidFill>
                  <a:schemeClr val="tx2"/>
                </a:solidFill>
              </a:rPr>
              <a:t> entre </a:t>
            </a:r>
            <a:r>
              <a:rPr lang="en-US" dirty="0" err="1">
                <a:solidFill>
                  <a:schemeClr val="tx2"/>
                </a:solidFill>
              </a:rPr>
              <a:t>ellos</a:t>
            </a:r>
            <a:r>
              <a:rPr lang="en-US" dirty="0">
                <a:solidFill>
                  <a:schemeClr val="tx2"/>
                </a:solidFill>
              </a:rPr>
              <a:t> o hay </a:t>
            </a:r>
            <a:r>
              <a:rPr lang="en-US" dirty="0" err="1">
                <a:solidFill>
                  <a:schemeClr val="tx2"/>
                </a:solidFill>
              </a:rPr>
              <a:t>grupos</a:t>
            </a:r>
            <a:r>
              <a:rPr lang="en-US" dirty="0">
                <a:solidFill>
                  <a:schemeClr val="tx2"/>
                </a:solidFill>
              </a:rPr>
              <a:t> que </a:t>
            </a:r>
            <a:r>
              <a:rPr lang="en-US" dirty="0" err="1">
                <a:solidFill>
                  <a:schemeClr val="tx2"/>
                </a:solidFill>
              </a:rPr>
              <a:t>tienen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más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ventajas</a:t>
            </a:r>
            <a:r>
              <a:rPr lang="en-US" dirty="0">
                <a:solidFill>
                  <a:schemeClr val="tx2"/>
                </a:solidFill>
              </a:rPr>
              <a:t> que </a:t>
            </a:r>
            <a:r>
              <a:rPr lang="en-US" dirty="0" err="1">
                <a:solidFill>
                  <a:schemeClr val="tx2"/>
                </a:solidFill>
              </a:rPr>
              <a:t>otros</a:t>
            </a:r>
            <a:r>
              <a:rPr lang="en-US" dirty="0">
                <a:solidFill>
                  <a:schemeClr val="tx2"/>
                </a:solidFill>
              </a:rPr>
              <a:t>…etc.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836712"/>
            <a:ext cx="8136904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Toda sociedad necesita que haya leyes y normas que deben ser cumplidas por todos para poder convivir</a:t>
            </a:r>
            <a:r>
              <a:rPr kumimoji="0" lang="es-ES_tradn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es-ES_tradnl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Esto supone que:</a:t>
            </a:r>
            <a:endParaRPr kumimoji="0" lang="es-ES_tradn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49820" y="230130"/>
            <a:ext cx="2448272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LA POLÍTICA</a:t>
            </a:r>
            <a:endParaRPr lang="es-ES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79512" y="1844824"/>
            <a:ext cx="3312368" cy="923330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Tiene que haber personas que se ocupen de hacer las leyes. Forman </a:t>
            </a:r>
            <a:r>
              <a:rPr lang="es-ES" b="1" dirty="0"/>
              <a:t>EL PODER LEGISLATIVO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644008" y="1700808"/>
            <a:ext cx="4176464" cy="923330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Tiene que haber personas que se ocupen de mandar que esas leyes se cumplan.</a:t>
            </a:r>
          </a:p>
          <a:p>
            <a:r>
              <a:rPr lang="es-ES" dirty="0"/>
              <a:t>Forman </a:t>
            </a:r>
            <a:r>
              <a:rPr lang="es-ES" b="1" dirty="0"/>
              <a:t>El PODER EJECUTIVO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267744" y="2852936"/>
            <a:ext cx="4248472" cy="923330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Tiene que haber personas que se dediquen a castigar a los que no cumplen esas leyes.</a:t>
            </a:r>
          </a:p>
          <a:p>
            <a:r>
              <a:rPr lang="es-ES" dirty="0"/>
              <a:t>Forman </a:t>
            </a:r>
            <a:r>
              <a:rPr lang="es-ES" b="1" dirty="0"/>
              <a:t>EL PODER JUDICIAL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827584" y="4725144"/>
            <a:ext cx="6912768" cy="461665"/>
          </a:xfrm>
          <a:prstGeom prst="rect">
            <a:avLst/>
          </a:prstGeom>
          <a:solidFill>
            <a:srgbClr val="99FF33"/>
          </a:solidFill>
        </p:spPr>
        <p:txBody>
          <a:bodyPr wrap="square" rtlCol="0">
            <a:spAutoFit/>
          </a:bodyPr>
          <a:lstStyle/>
          <a:p>
            <a:r>
              <a:rPr lang="es-ES" sz="2400" dirty="0"/>
              <a:t>ESTOS  3 PODERES FORMAN </a:t>
            </a:r>
            <a:r>
              <a:rPr lang="es-ES" sz="2400" b="1" dirty="0"/>
              <a:t>EL PODER POLÍTICO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5373216"/>
            <a:ext cx="7992888" cy="923330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SEGÚN QUIENES TENGAN ESTOS PODERES Y CÓMO SE ORGANICEN SE DISTINGUEN </a:t>
            </a:r>
            <a:r>
              <a:rPr lang="es-ES" b="1" dirty="0"/>
              <a:t>DISTINTOS SISTEMAS POLÍTICOS</a:t>
            </a:r>
            <a:r>
              <a:rPr lang="es-ES" dirty="0"/>
              <a:t>: DEMOCRACIA, DICTADURA, MONARQUÍA, REPÚBLICA….</a:t>
            </a:r>
          </a:p>
        </p:txBody>
      </p:sp>
      <p:sp>
        <p:nvSpPr>
          <p:cNvPr id="11" name="10 Flecha abajo"/>
          <p:cNvSpPr/>
          <p:nvPr/>
        </p:nvSpPr>
        <p:spPr>
          <a:xfrm>
            <a:off x="1331640" y="2996952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Flecha abajo"/>
          <p:cNvSpPr/>
          <p:nvPr/>
        </p:nvSpPr>
        <p:spPr>
          <a:xfrm>
            <a:off x="6660232" y="3284984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Flecha abajo"/>
          <p:cNvSpPr/>
          <p:nvPr/>
        </p:nvSpPr>
        <p:spPr>
          <a:xfrm>
            <a:off x="3851920" y="3861048"/>
            <a:ext cx="360040" cy="6480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0" name="Rectangle 20519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496" name="Picture 16" descr="Resultado de imagen de republica"/>
          <p:cNvPicPr>
            <a:picLocks noChangeAspect="1" noChangeArrowheads="1"/>
          </p:cNvPicPr>
          <p:nvPr/>
        </p:nvPicPr>
        <p:blipFill rotWithShape="1">
          <a:blip r:embed="rId2" cstate="print"/>
          <a:srcRect t="1597" r="-2" b="35764"/>
          <a:stretch/>
        </p:blipFill>
        <p:spPr bwMode="auto">
          <a:xfrm>
            <a:off x="144394" y="550518"/>
            <a:ext cx="4349608" cy="2783429"/>
          </a:xfrm>
          <a:prstGeom prst="rect">
            <a:avLst/>
          </a:prstGeom>
          <a:noFill/>
        </p:spPr>
      </p:pic>
      <p:pic>
        <p:nvPicPr>
          <p:cNvPr id="20484" name="Picture 4" descr="Resultado de imagen de dictadura hitler"/>
          <p:cNvPicPr>
            <a:picLocks noChangeAspect="1" noChangeArrowheads="1"/>
          </p:cNvPicPr>
          <p:nvPr/>
        </p:nvPicPr>
        <p:blipFill rotWithShape="1">
          <a:blip r:embed="rId3" cstate="print"/>
          <a:srcRect l="12137" r="2" b="2"/>
          <a:stretch/>
        </p:blipFill>
        <p:spPr bwMode="auto">
          <a:xfrm>
            <a:off x="4643716" y="550517"/>
            <a:ext cx="4347709" cy="2783429"/>
          </a:xfrm>
          <a:prstGeom prst="rect">
            <a:avLst/>
          </a:prstGeom>
          <a:noFill/>
        </p:spPr>
      </p:pic>
      <p:pic>
        <p:nvPicPr>
          <p:cNvPr id="20502" name="Picture 22" descr="Resultado de imagen de ELECCIONES"/>
          <p:cNvPicPr>
            <a:picLocks noChangeAspect="1" noChangeArrowheads="1"/>
          </p:cNvPicPr>
          <p:nvPr/>
        </p:nvPicPr>
        <p:blipFill rotWithShape="1">
          <a:blip r:embed="rId4" cstate="print"/>
          <a:srcRect l="6572" r="5819" b="3"/>
          <a:stretch/>
        </p:blipFill>
        <p:spPr bwMode="auto">
          <a:xfrm>
            <a:off x="147535" y="3514856"/>
            <a:ext cx="4349608" cy="2792626"/>
          </a:xfrm>
          <a:prstGeom prst="rect">
            <a:avLst/>
          </a:prstGeom>
          <a:noFill/>
        </p:spPr>
      </p:pic>
      <p:pic>
        <p:nvPicPr>
          <p:cNvPr id="20498" name="Picture 18" descr="Resultado de imagen de coronacion  felipe vi"/>
          <p:cNvPicPr>
            <a:picLocks noChangeAspect="1" noChangeArrowheads="1"/>
          </p:cNvPicPr>
          <p:nvPr/>
        </p:nvPicPr>
        <p:blipFill rotWithShape="1">
          <a:blip r:embed="rId5" cstate="print"/>
          <a:srcRect t="8254" b="44375"/>
          <a:stretch/>
        </p:blipFill>
        <p:spPr bwMode="auto">
          <a:xfrm>
            <a:off x="4646857" y="3514855"/>
            <a:ext cx="4347709" cy="2792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41" name="Rectangle 22540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2" name="Picture 4" descr="Resultado de imagen de CATEDRAL GOTICA"/>
          <p:cNvPicPr>
            <a:picLocks noChangeAspect="1" noChangeArrowheads="1"/>
          </p:cNvPicPr>
          <p:nvPr/>
        </p:nvPicPr>
        <p:blipFill rotWithShape="1">
          <a:blip r:embed="rId2" cstate="print"/>
          <a:srcRect l="16019" r="10898"/>
          <a:stretch/>
        </p:blipFill>
        <p:spPr bwMode="auto">
          <a:xfrm>
            <a:off x="2352291" y="10"/>
            <a:ext cx="3734478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</p:spPr>
      </p:pic>
      <p:pic>
        <p:nvPicPr>
          <p:cNvPr id="22536" name="Picture 8" descr="Resultado de imagen de FILOSOFIA"/>
          <p:cNvPicPr>
            <a:picLocks noChangeAspect="1" noChangeArrowheads="1"/>
          </p:cNvPicPr>
          <p:nvPr/>
        </p:nvPicPr>
        <p:blipFill rotWithShape="1">
          <a:blip r:embed="rId3" cstate="print"/>
          <a:srcRect l="22344" r="12960" b="1"/>
          <a:stretch/>
        </p:blipFill>
        <p:spPr bwMode="auto">
          <a:xfrm>
            <a:off x="5536267" y="3456433"/>
            <a:ext cx="3607733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</p:spPr>
      </p:pic>
      <p:pic>
        <p:nvPicPr>
          <p:cNvPr id="22534" name="Picture 6" descr="Resultado de imagen de FILOSOFIA"/>
          <p:cNvPicPr>
            <a:picLocks noChangeAspect="1" noChangeArrowheads="1"/>
          </p:cNvPicPr>
          <p:nvPr/>
        </p:nvPicPr>
        <p:blipFill rotWithShape="1">
          <a:blip r:embed="rId4" cstate="print"/>
          <a:srcRect l="17128" r="19612"/>
          <a:stretch/>
        </p:blipFill>
        <p:spPr bwMode="auto">
          <a:xfrm>
            <a:off x="2392071" y="3456432"/>
            <a:ext cx="369410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</p:spPr>
      </p:pic>
      <p:sp useBgFill="1">
        <p:nvSpPr>
          <p:cNvPr id="22543" name="Freeform: Shape 22542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9361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545" name="Freeform: Shape 22544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2502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36042" y="685800"/>
            <a:ext cx="2105406" cy="8595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CULTURA</a:t>
            </a:r>
          </a:p>
        </p:txBody>
      </p:sp>
      <p:sp>
        <p:nvSpPr>
          <p:cNvPr id="22547" name="Rectangle 2254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49" name="Rectangle 2254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089941"/>
            <a:ext cx="21259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36042" y="2258568"/>
            <a:ext cx="2105406" cy="3922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Dentro</a:t>
            </a:r>
            <a:r>
              <a:rPr lang="en-US" dirty="0"/>
              <a:t> de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apartado</a:t>
            </a:r>
            <a:r>
              <a:rPr lang="en-US" dirty="0"/>
              <a:t> </a:t>
            </a:r>
            <a:r>
              <a:rPr lang="en-US" dirty="0" err="1"/>
              <a:t>estudiaremos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era la </a:t>
            </a:r>
            <a:r>
              <a:rPr lang="en-US" dirty="0" err="1"/>
              <a:t>mentalidad</a:t>
            </a:r>
            <a:r>
              <a:rPr lang="en-US" dirty="0"/>
              <a:t> de </a:t>
            </a:r>
            <a:r>
              <a:rPr lang="en-US" dirty="0" err="1"/>
              <a:t>esos</a:t>
            </a:r>
            <a:r>
              <a:rPr lang="en-US" dirty="0"/>
              <a:t> hombres, que </a:t>
            </a:r>
            <a:r>
              <a:rPr lang="en-US" dirty="0" err="1"/>
              <a:t>concepto</a:t>
            </a:r>
            <a:r>
              <a:rPr lang="en-US" dirty="0"/>
              <a:t> </a:t>
            </a:r>
            <a:r>
              <a:rPr lang="en-US" dirty="0" err="1"/>
              <a:t>tenían</a:t>
            </a:r>
            <a:r>
              <a:rPr lang="en-US" dirty="0"/>
              <a:t> del </a:t>
            </a:r>
            <a:r>
              <a:rPr lang="en-US" dirty="0" err="1"/>
              <a:t>mundo</a:t>
            </a:r>
            <a:r>
              <a:rPr lang="en-US" dirty="0"/>
              <a:t> y de la </a:t>
            </a:r>
            <a:r>
              <a:rPr lang="en-US" dirty="0" err="1"/>
              <a:t>vida</a:t>
            </a:r>
            <a:r>
              <a:rPr lang="en-US" dirty="0"/>
              <a:t>, </a:t>
            </a:r>
            <a:r>
              <a:rPr lang="en-US" dirty="0" err="1"/>
              <a:t>cuáles</a:t>
            </a:r>
            <a:r>
              <a:rPr lang="en-US" dirty="0"/>
              <a:t> </a:t>
            </a:r>
            <a:r>
              <a:rPr lang="en-US" dirty="0" err="1"/>
              <a:t>eran</a:t>
            </a:r>
            <a:r>
              <a:rPr lang="en-US" dirty="0"/>
              <a:t> sus </a:t>
            </a:r>
            <a:r>
              <a:rPr lang="en-US" dirty="0" err="1"/>
              <a:t>creencias</a:t>
            </a:r>
            <a:r>
              <a:rPr lang="en-US" dirty="0"/>
              <a:t> </a:t>
            </a:r>
            <a:r>
              <a:rPr lang="en-US" dirty="0" err="1"/>
              <a:t>religiosas</a:t>
            </a:r>
            <a:r>
              <a:rPr lang="en-US" dirty="0"/>
              <a:t> etc.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incluiremos</a:t>
            </a:r>
            <a:r>
              <a:rPr lang="en-US" dirty="0"/>
              <a:t> las </a:t>
            </a:r>
            <a:r>
              <a:rPr lang="en-US" dirty="0" err="1"/>
              <a:t>manifestaciones</a:t>
            </a:r>
            <a:r>
              <a:rPr lang="en-US" dirty="0"/>
              <a:t> </a:t>
            </a:r>
            <a:r>
              <a:rPr lang="en-US" dirty="0" err="1"/>
              <a:t>artísticas</a:t>
            </a:r>
            <a:r>
              <a:rPr lang="en-US" dirty="0"/>
              <a:t>: </a:t>
            </a:r>
            <a:r>
              <a:rPr lang="en-US" dirty="0" err="1"/>
              <a:t>arquitectura</a:t>
            </a:r>
            <a:r>
              <a:rPr lang="en-US" dirty="0"/>
              <a:t>, pintura, </a:t>
            </a:r>
            <a:r>
              <a:rPr lang="en-US" dirty="0" err="1"/>
              <a:t>escultura</a:t>
            </a:r>
            <a:r>
              <a:rPr lang="en-US" dirty="0"/>
              <a:t>, </a:t>
            </a:r>
            <a:r>
              <a:rPr lang="en-US" dirty="0" err="1"/>
              <a:t>literatura</a:t>
            </a:r>
            <a:r>
              <a:rPr lang="en-US" dirty="0"/>
              <a:t> etc.</a:t>
            </a:r>
          </a:p>
        </p:txBody>
      </p:sp>
      <p:pic>
        <p:nvPicPr>
          <p:cNvPr id="22530" name="Picture 2" descr="Resultado de imagen de DIOSES EGIPCIOS"/>
          <p:cNvPicPr>
            <a:picLocks noChangeAspect="1" noChangeArrowheads="1"/>
          </p:cNvPicPr>
          <p:nvPr/>
        </p:nvPicPr>
        <p:blipFill rotWithShape="1">
          <a:blip r:embed="rId5" cstate="print"/>
          <a:srcRect l="11082" r="9751" b="4"/>
          <a:stretch/>
        </p:blipFill>
        <p:spPr bwMode="auto">
          <a:xfrm>
            <a:off x="5553279" y="10"/>
            <a:ext cx="3590721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3568" y="4528864"/>
            <a:ext cx="752432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67544" y="1268760"/>
            <a:ext cx="7992888" cy="646331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es-ES_tradnl" dirty="0">
                <a:ea typeface="Times New Roman" pitchFamily="18" charset="0"/>
                <a:cs typeface="Arial" pitchFamily="34" charset="0"/>
              </a:rPr>
              <a:t>1.- "Los egipcios adoraban a muchos dioses. Entre ellos destacaban Ra (dios del sol), Horus (el halcón) y Osiris dios de los muertos".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467544" y="2204864"/>
            <a:ext cx="7992888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ea typeface="Times New Roman" pitchFamily="18" charset="0"/>
                <a:cs typeface="Arial" pitchFamily="34" charset="0"/>
              </a:rPr>
              <a:t>2.- " En el Paleolítico el hombre era un depredador, es decir, vivía de lo que le ofrecía la naturaleza: cazaba, pescaba, recogía frutos y plantas silvestres. No sabía producir alimentos por sí mismo ya que no sabía cultivar la tierra".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68656" y="3495491"/>
            <a:ext cx="7992888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ea typeface="Times New Roman" pitchFamily="18" charset="0"/>
                <a:cs typeface="Arial" pitchFamily="34" charset="0"/>
              </a:rPr>
              <a:t>3.- " La civilización egipcia de la antigüedad se desarrolló en torno al río Nilo, en África.”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67544" y="4385428"/>
            <a:ext cx="7992888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ea typeface="Times New Roman" pitchFamily="18" charset="0"/>
                <a:cs typeface="Arial" pitchFamily="34" charset="0"/>
              </a:rPr>
              <a:t>4.- "De la época de los romanos se conservan todavía muchos monumentos: puentes, acueductos, teatros </a:t>
            </a:r>
            <a:r>
              <a:rPr lang="es-ES_tradnl" dirty="0" err="1">
                <a:ea typeface="Times New Roman" pitchFamily="18" charset="0"/>
                <a:cs typeface="Arial" pitchFamily="34" charset="0"/>
              </a:rPr>
              <a:t>etc</a:t>
            </a:r>
            <a:r>
              <a:rPr lang="es-ES_tradnl" dirty="0">
                <a:ea typeface="Times New Roman" pitchFamily="18" charset="0"/>
                <a:cs typeface="Arial" pitchFamily="34" charset="0"/>
              </a:rPr>
              <a:t>".</a:t>
            </a:r>
            <a:endParaRPr lang="es-ES_tradnl" dirty="0"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67544" y="5301208"/>
            <a:ext cx="7992888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ea typeface="Times New Roman" pitchFamily="18" charset="0"/>
                <a:cs typeface="Arial" pitchFamily="34" charset="0"/>
              </a:rPr>
              <a:t>5.- " En la Edad Media había tres estamentos: la nobleza, cuya función era la defensa en la guerra; el clero, formado por los sacerdotes, y el pueblo llano que era el que tenía que trabajar las tierras propiedad de la nobleza y del clero".</a:t>
            </a:r>
            <a:endParaRPr lang="es-ES" dirty="0"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7544" y="332656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¿ A qué aspecto se refiere cada una de estas frases?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467544" y="476672"/>
            <a:ext cx="8244408" cy="8617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6.- "En España actualmente hay un sistema democrático. Los ciudadanos elegimos a nuestros gobernantes"</a:t>
            </a:r>
            <a:r>
              <a:rPr kumimoji="0" lang="es-ES_tradn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s-E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67544" y="1628800"/>
            <a:ext cx="8244408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7.- "En Mesopotamia existían dos grupos diferenciados: los hombres libres y los esclavos (prisioneros de guerra o esclavos por deudas).</a:t>
            </a:r>
            <a:endParaRPr kumimoji="0" lang="es-ES_tradn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95536" y="2492896"/>
            <a:ext cx="8316416" cy="11079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8.- "El comercio fue una actividad muy floreciente que se desarrolló en parte debido a la falta de materias primas como metales, piedra y madera. Estos materiales se  intercambiaban por productos artesanales y agropecuarios".</a:t>
            </a:r>
            <a:endParaRPr kumimoji="0" lang="es-E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467544" y="3861048"/>
            <a:ext cx="8244408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9.- "En la civilización islámica la forma de gobierno era una monarquía de carácter absoluto que tenía todos los poderes. Esta autoridad se llamaba califa".</a:t>
            </a:r>
            <a:endParaRPr kumimoji="0" lang="es-ES_tradn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467544" y="4869160"/>
            <a:ext cx="8244408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10.- "La arquitectura gótica utilizó nuevos elementos técnicos como la bóveda de crucería y el arco apuntado".</a:t>
            </a:r>
            <a:endParaRPr kumimoji="0" lang="es-ES_tradn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467544" y="5733256"/>
            <a:ext cx="824440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11.- La civilización romana se desarrolló entre los siglos VIII a. C. y V d. C.</a:t>
            </a:r>
            <a:endParaRPr kumimoji="0" lang="es-ES_tradn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59" name="Rectangle 2355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CuadroTexto"/>
          <p:cNvSpPr txBox="1"/>
          <p:nvPr/>
        </p:nvSpPr>
        <p:spPr>
          <a:xfrm>
            <a:off x="628650" y="184805"/>
            <a:ext cx="7886700" cy="15058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CRONOLOGÍA: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MANEJAR LAS FECHAS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628650" y="1844675"/>
            <a:ext cx="2566988" cy="43926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Como el estudio de la Historia abarca muchísimo tiempo (desde el origen del hombre hace más de 4 millones de años, hasta nuestros días),  es necesario saber en qué fecha, año, siglo, milenio,  etc. han ocurrido las cosas que estemos estudiando; es decir, establecer su cronología.</a:t>
            </a:r>
            <a:endParaRPr kumimoji="0" lang="es-ES_tradn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267075" y="1844675"/>
            <a:ext cx="5243513" cy="44646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En Historia vamos a utilizar mucho los </a:t>
            </a:r>
            <a:r>
              <a:rPr kumimoji="0" lang="es-ES_tradn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siglos</a:t>
            </a: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s-ES_tradn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Los siglos son periodos de 100 años. </a:t>
            </a: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Para empezar a contar los años y los siglos comenzamos desde un momento que tomamos como referencia, y es el nacimiento de Cristo, al que consideramos año 1. Así tendremos:</a:t>
            </a:r>
            <a:endParaRPr kumimoji="0" 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Siglo I: del año 1 al año 100 (incluido)</a:t>
            </a:r>
            <a:endParaRPr kumimoji="0" 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Siglo II: del año 101 al año 200 (incluido)</a:t>
            </a:r>
            <a:endParaRPr kumimoji="0" 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Siglo III: del año 201 al año 300 (incluido)… y así sucesivamente.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Para todo lo que ocurrió antes del nacimiento de Cristo, ponemos la fecha y especificamos a. C.; y para lo que ha ocurrido después de Cristo ponemos d. C.</a:t>
            </a:r>
            <a:endParaRPr kumimoji="0" lang="es-ES_tradn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Resultado de imagen de eje cronologic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036" y="332656"/>
            <a:ext cx="8495928" cy="63719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87524" y="127667"/>
            <a:ext cx="8568952" cy="61555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Hay que tener en cuenta también que </a:t>
            </a:r>
            <a:r>
              <a:rPr kumimoji="0" lang="es-ES_tradn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los siglos se numeran en números romanos</a:t>
            </a: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	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_tradnl" dirty="0"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_tradnl" dirty="0"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_tradnl" dirty="0"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_tradnl" dirty="0"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+mj-lt"/>
              <a:cs typeface="Arial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Los números romanos I, X, C y M pueden repetirse hasta tres veces a la hora de escribir un número romano compuesto.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Los números romanos V, L y D no pueden repetirse nunca.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Si un número romano compuesto tiene un número a la derecha menor que el de la izquierda entonces se suman ambos. Ejemplo XI: el número de la derecha (I = 1)  es menor que el de la izquierda (X = 10) entonces se suman, es decir XI = 11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Si un número romano compuesto tiene un número a la derecha mayor que el de la izquierda y éste es un I, X o C, entonces se resta el de la izquierda al derecha. Ejemplo: IX: el número de la derecha (X = 10) es mayor que el de la izquierda (I = 1)  y además este es I luego se resta el de la izquierda al de la derecha, es decir IX = 9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Si un número romano tiene sobre él una raya, entonces su valor se multiplica por mil. Ejemplo: IX: el número es 9.000 puesto que es el número romano que representa al 9 y al estar con la raya sobre él se multiplica por mil</a:t>
            </a:r>
            <a:r>
              <a:rPr kumimoji="0" 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	</a:t>
            </a:r>
            <a:endParaRPr kumimoji="0" lang="es-ES_tradn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0F0666A-CA23-EB72-9C87-29CF6750D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764704"/>
            <a:ext cx="6480719" cy="138872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89" name="Rectangle 2668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D67043F-220F-E3EB-28E2-DD39E5A629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76" r="29774" b="-1"/>
          <a:stretch/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26691" name="Rectangle 2669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076056" y="980728"/>
            <a:ext cx="3946762" cy="540060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Autofit/>
          </a:bodyPr>
          <a:lstStyle/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b="0" i="0" u="sng" strike="noStrike" cap="none" normalizeH="0" baseline="0" dirty="0">
                <a:ln>
                  <a:noFill/>
                </a:ln>
                <a:effectLst/>
              </a:rPr>
              <a:t>¿</a:t>
            </a:r>
            <a:r>
              <a:rPr kumimoji="0" lang="en-US" b="0" i="0" u="sng" strike="noStrike" cap="none" normalizeH="0" baseline="0" dirty="0" err="1">
                <a:ln>
                  <a:noFill/>
                </a:ln>
                <a:effectLst/>
              </a:rPr>
              <a:t>Cómo</a:t>
            </a:r>
            <a:r>
              <a:rPr kumimoji="0" lang="en-US" b="0" i="0" u="sng" strike="noStrike" cap="none" normalizeH="0" baseline="0" dirty="0">
                <a:ln>
                  <a:noFill/>
                </a:ln>
                <a:effectLst/>
              </a:rPr>
              <a:t> se sabe a </a:t>
            </a:r>
            <a:r>
              <a:rPr kumimoji="0" lang="en-US" b="0" i="0" u="sng" strike="noStrike" cap="none" normalizeH="0" baseline="0" dirty="0" err="1">
                <a:ln>
                  <a:noFill/>
                </a:ln>
                <a:effectLst/>
              </a:rPr>
              <a:t>qué</a:t>
            </a:r>
            <a:r>
              <a:rPr kumimoji="0" lang="en-US" b="0" i="0" u="sng" strike="noStrike" cap="none" normalizeH="0" baseline="0" dirty="0">
                <a:ln>
                  <a:noFill/>
                </a:ln>
                <a:effectLst/>
              </a:rPr>
              <a:t> siglo pertenece </a:t>
            </a:r>
            <a:r>
              <a:rPr kumimoji="0" lang="en-US" b="0" i="0" u="sng" strike="noStrike" cap="none" normalizeH="0" baseline="0" dirty="0" err="1">
                <a:ln>
                  <a:noFill/>
                </a:ln>
                <a:effectLst/>
              </a:rPr>
              <a:t>una</a:t>
            </a:r>
            <a:r>
              <a:rPr kumimoji="0" lang="en-US" b="0" i="0" u="sng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b="0" i="0" u="sng" strike="noStrike" cap="none" normalizeH="0" baseline="0" dirty="0" err="1">
                <a:ln>
                  <a:noFill/>
                </a:ln>
                <a:effectLst/>
              </a:rPr>
              <a:t>fecha</a:t>
            </a:r>
            <a:r>
              <a:rPr kumimoji="0" lang="en-US" b="0" i="0" u="sng" strike="noStrike" cap="none" normalizeH="0" baseline="0" dirty="0">
                <a:ln>
                  <a:noFill/>
                </a:ln>
                <a:effectLst/>
              </a:rPr>
              <a:t>?: </a:t>
            </a:r>
            <a:endParaRPr kumimoji="0" lang="en-US" b="0" i="0" u="none" strike="noStrike" cap="none" normalizeH="0" baseline="0" dirty="0">
              <a:ln>
                <a:noFill/>
              </a:ln>
              <a:effectLst/>
            </a:endParaRP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Para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averiguar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a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qué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siglo pertenece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una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fecha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solo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tienes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que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tapar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las dos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últimas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cifras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del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número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y a lo que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quede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le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sumas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1.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b="1" i="0" u="sng" strike="noStrike" cap="none" normalizeH="0" baseline="0" dirty="0" err="1">
                <a:ln>
                  <a:noFill/>
                </a:ln>
                <a:effectLst/>
              </a:rPr>
              <a:t>Excepción</a:t>
            </a:r>
            <a:r>
              <a:rPr kumimoji="0" lang="en-US" b="1" i="0" u="sng" strike="noStrike" cap="none" normalizeH="0" baseline="0" dirty="0">
                <a:ln>
                  <a:noFill/>
                </a:ln>
                <a:effectLst/>
              </a:rPr>
              <a:t>: 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a las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fechas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que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terminan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en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dos ceros no se les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suma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nada a lo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quede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después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de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tapar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effectLst/>
              </a:rPr>
              <a:t>los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 dos ceros:</a:t>
            </a:r>
          </a:p>
          <a:p>
            <a:pPr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Ejemplos: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el año 711, pertenece al siglo VIII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el año 700 pertenece al siglo VII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el año 1492 pertenece al siglo XV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el año 1400 pertenece al siglo XIV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el año 75 pertenece al siglo I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el año 100 pertenece al siglo I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</a:rPr>
              <a:t>el año 101 pertenece al siglo II.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332656"/>
            <a:ext cx="6336704" cy="369332"/>
          </a:xfrm>
          <a:prstGeom prst="rect">
            <a:avLst/>
          </a:prstGeom>
          <a:solidFill>
            <a:srgbClr val="FF3300"/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EJERCICIOS SOBRE FECHAS.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67544" y="836712"/>
            <a:ext cx="7632848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2.- ¿Sabes poner cada una de esas fechas en números romanos?</a:t>
            </a:r>
          </a:p>
          <a:p>
            <a:endParaRPr lang="es-ES" dirty="0"/>
          </a:p>
          <a:p>
            <a:endParaRPr lang="es-ES" dirty="0"/>
          </a:p>
        </p:txBody>
      </p:sp>
      <p:graphicFrame>
        <p:nvGraphicFramePr>
          <p:cNvPr id="7" name="2 CuadroTexto">
            <a:extLst>
              <a:ext uri="{FF2B5EF4-FFF2-40B4-BE49-F238E27FC236}">
                <a16:creationId xmlns:a16="http://schemas.microsoft.com/office/drawing/2014/main" id="{171B8704-A736-BC74-9C0C-07F64C5691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9757911"/>
              </p:ext>
            </p:extLst>
          </p:nvPr>
        </p:nvGraphicFramePr>
        <p:xfrm>
          <a:off x="323528" y="1894766"/>
          <a:ext cx="8496944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79512" y="305067"/>
            <a:ext cx="8784976" cy="62478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LOS PERIODOS EN LOS QUE SE DIVIDE LA HISTORIA</a:t>
            </a: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Los historiadores han dividido la Historia en distintos periodos,  a los que se llama </a:t>
            </a:r>
            <a:r>
              <a:rPr kumimoji="0" lang="es-ES_tradnl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edades</a:t>
            </a: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, que son épocas de distinta duración.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Las edades en las que se divide el estudio de la Historia son: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PREHISTORIA: Desde la aparición del hombre sobre la tierra hace unos 4 millones de años, hasta que aparecen los primeros documentos escritos, en torno al 3.500 a. C.)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EDAD ANTIGUA</a:t>
            </a:r>
            <a:r>
              <a:rPr kumimoji="0" lang="es-ES_tradn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Desde la aparición de los primeros documentos escritos hasta la desaparición del Imperio romano en el año 476 d. C. (siglo V).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EDAD MEDIA</a:t>
            </a:r>
            <a:r>
              <a:rPr kumimoji="0" lang="es-ES_tradn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 Desde el año 476 hasta el descubrimiento de América en 1492 (siglo XV).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EDAD MODERNA</a:t>
            </a:r>
            <a:r>
              <a:rPr kumimoji="0" lang="es-ES_tradn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Desde 1492 hasta la Revolución Francesa en 1789 (siglo XVIII).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EDAD CONTEMPORÁNEA</a:t>
            </a:r>
            <a:r>
              <a:rPr kumimoji="0" lang="es-ES_tradn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Desde 1789 hasta nuestros días.</a:t>
            </a:r>
            <a:endParaRPr kumimoji="0" lang="es-ES_tradn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n de la cronologÃ­a en histo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8595692" cy="39920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CuadroTexto"/>
          <p:cNvSpPr txBox="1"/>
          <p:nvPr/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EJERCICIO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  <a:gd name="connsiteX0" fmla="*/ 0 w 7818120"/>
              <a:gd name="connsiteY0" fmla="*/ 0 h 18288"/>
              <a:gd name="connsiteX1" fmla="*/ 573329 w 7818120"/>
              <a:gd name="connsiteY1" fmla="*/ 0 h 18288"/>
              <a:gd name="connsiteX2" fmla="*/ 990295 w 7818120"/>
              <a:gd name="connsiteY2" fmla="*/ 0 h 18288"/>
              <a:gd name="connsiteX3" fmla="*/ 1394232 w 7818120"/>
              <a:gd name="connsiteY3" fmla="*/ 0 h 18288"/>
              <a:gd name="connsiteX4" fmla="*/ 1798168 w 7818120"/>
              <a:gd name="connsiteY4" fmla="*/ 0 h 18288"/>
              <a:gd name="connsiteX5" fmla="*/ 2371496 w 7818120"/>
              <a:gd name="connsiteY5" fmla="*/ 0 h 18288"/>
              <a:gd name="connsiteX6" fmla="*/ 2944825 w 7818120"/>
              <a:gd name="connsiteY6" fmla="*/ 0 h 18288"/>
              <a:gd name="connsiteX7" fmla="*/ 3752698 w 7818120"/>
              <a:gd name="connsiteY7" fmla="*/ 0 h 18288"/>
              <a:gd name="connsiteX8" fmla="*/ 4247845 w 7818120"/>
              <a:gd name="connsiteY8" fmla="*/ 0 h 18288"/>
              <a:gd name="connsiteX9" fmla="*/ 5055718 w 7818120"/>
              <a:gd name="connsiteY9" fmla="*/ 0 h 18288"/>
              <a:gd name="connsiteX10" fmla="*/ 5863590 w 7818120"/>
              <a:gd name="connsiteY10" fmla="*/ 0 h 18288"/>
              <a:gd name="connsiteX11" fmla="*/ 6515100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401154 w 7818120"/>
              <a:gd name="connsiteY14" fmla="*/ 18288 h 18288"/>
              <a:gd name="connsiteX15" fmla="*/ 6593281 w 7818120"/>
              <a:gd name="connsiteY15" fmla="*/ 18288 h 18288"/>
              <a:gd name="connsiteX16" fmla="*/ 6098134 w 7818120"/>
              <a:gd name="connsiteY16" fmla="*/ 18288 h 18288"/>
              <a:gd name="connsiteX17" fmla="*/ 5446624 w 7818120"/>
              <a:gd name="connsiteY17" fmla="*/ 18288 h 18288"/>
              <a:gd name="connsiteX18" fmla="*/ 4638751 w 7818120"/>
              <a:gd name="connsiteY18" fmla="*/ 18288 h 18288"/>
              <a:gd name="connsiteX19" fmla="*/ 3987241 w 7818120"/>
              <a:gd name="connsiteY19" fmla="*/ 18288 h 18288"/>
              <a:gd name="connsiteX20" fmla="*/ 3570275 w 7818120"/>
              <a:gd name="connsiteY20" fmla="*/ 18288 h 18288"/>
              <a:gd name="connsiteX21" fmla="*/ 3075127 w 7818120"/>
              <a:gd name="connsiteY21" fmla="*/ 18288 h 18288"/>
              <a:gd name="connsiteX22" fmla="*/ 2267255 w 7818120"/>
              <a:gd name="connsiteY22" fmla="*/ 18288 h 18288"/>
              <a:gd name="connsiteX23" fmla="*/ 1615745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01002" y="-20048"/>
                  <a:pt x="215808" y="13837"/>
                  <a:pt x="416966" y="0"/>
                </a:cubicBezTo>
                <a:cubicBezTo>
                  <a:pt x="573264" y="9422"/>
                  <a:pt x="897859" y="4188"/>
                  <a:pt x="1146658" y="0"/>
                </a:cubicBezTo>
                <a:cubicBezTo>
                  <a:pt x="1409722" y="12227"/>
                  <a:pt x="1377475" y="-3286"/>
                  <a:pt x="1563624" y="0"/>
                </a:cubicBezTo>
                <a:cubicBezTo>
                  <a:pt x="1758084" y="11330"/>
                  <a:pt x="1967746" y="-7403"/>
                  <a:pt x="2136953" y="0"/>
                </a:cubicBezTo>
                <a:cubicBezTo>
                  <a:pt x="2354826" y="-5751"/>
                  <a:pt x="2687014" y="20029"/>
                  <a:pt x="2944825" y="0"/>
                </a:cubicBezTo>
                <a:cubicBezTo>
                  <a:pt x="3238848" y="15226"/>
                  <a:pt x="3415761" y="33925"/>
                  <a:pt x="3596335" y="0"/>
                </a:cubicBezTo>
                <a:cubicBezTo>
                  <a:pt x="3815108" y="13362"/>
                  <a:pt x="3972448" y="-68797"/>
                  <a:pt x="4326026" y="0"/>
                </a:cubicBezTo>
                <a:cubicBezTo>
                  <a:pt x="4638028" y="39995"/>
                  <a:pt x="4794473" y="211"/>
                  <a:pt x="4899355" y="0"/>
                </a:cubicBezTo>
                <a:cubicBezTo>
                  <a:pt x="5037170" y="-13296"/>
                  <a:pt x="5289722" y="-48609"/>
                  <a:pt x="5550865" y="0"/>
                </a:cubicBezTo>
                <a:cubicBezTo>
                  <a:pt x="5740088" y="19163"/>
                  <a:pt x="6143605" y="-29909"/>
                  <a:pt x="6358738" y="0"/>
                </a:cubicBezTo>
                <a:cubicBezTo>
                  <a:pt x="6556443" y="18955"/>
                  <a:pt x="6741581" y="-22634"/>
                  <a:pt x="6853885" y="0"/>
                </a:cubicBezTo>
                <a:cubicBezTo>
                  <a:pt x="6996029" y="20497"/>
                  <a:pt x="7453286" y="6658"/>
                  <a:pt x="7818120" y="0"/>
                </a:cubicBezTo>
                <a:cubicBezTo>
                  <a:pt x="7817552" y="7862"/>
                  <a:pt x="7817901" y="13269"/>
                  <a:pt x="7818120" y="18288"/>
                </a:cubicBezTo>
                <a:cubicBezTo>
                  <a:pt x="7701883" y="-33961"/>
                  <a:pt x="7395843" y="8437"/>
                  <a:pt x="7244791" y="18288"/>
                </a:cubicBezTo>
                <a:cubicBezTo>
                  <a:pt x="7088282" y="14407"/>
                  <a:pt x="6958165" y="20902"/>
                  <a:pt x="6827825" y="18288"/>
                </a:cubicBezTo>
                <a:cubicBezTo>
                  <a:pt x="6715653" y="-2805"/>
                  <a:pt x="6356779" y="33124"/>
                  <a:pt x="6176315" y="18288"/>
                </a:cubicBezTo>
                <a:cubicBezTo>
                  <a:pt x="6015867" y="-5301"/>
                  <a:pt x="5852369" y="-275"/>
                  <a:pt x="5681167" y="18288"/>
                </a:cubicBezTo>
                <a:cubicBezTo>
                  <a:pt x="5508002" y="48742"/>
                  <a:pt x="5304989" y="-7247"/>
                  <a:pt x="5029657" y="18288"/>
                </a:cubicBezTo>
                <a:cubicBezTo>
                  <a:pt x="4760375" y="46790"/>
                  <a:pt x="4637400" y="35678"/>
                  <a:pt x="4378147" y="18288"/>
                </a:cubicBezTo>
                <a:cubicBezTo>
                  <a:pt x="4094943" y="8043"/>
                  <a:pt x="4037303" y="27568"/>
                  <a:pt x="3726637" y="18288"/>
                </a:cubicBezTo>
                <a:cubicBezTo>
                  <a:pt x="3400340" y="-2459"/>
                  <a:pt x="3320728" y="61058"/>
                  <a:pt x="3075127" y="18288"/>
                </a:cubicBezTo>
                <a:cubicBezTo>
                  <a:pt x="2809301" y="-25757"/>
                  <a:pt x="2702630" y="16477"/>
                  <a:pt x="2501798" y="18288"/>
                </a:cubicBezTo>
                <a:cubicBezTo>
                  <a:pt x="2308686" y="20751"/>
                  <a:pt x="2079466" y="5550"/>
                  <a:pt x="1772107" y="18288"/>
                </a:cubicBezTo>
                <a:cubicBezTo>
                  <a:pt x="1420202" y="47064"/>
                  <a:pt x="1431765" y="28913"/>
                  <a:pt x="1120597" y="18288"/>
                </a:cubicBezTo>
                <a:cubicBezTo>
                  <a:pt x="791266" y="31607"/>
                  <a:pt x="235945" y="82322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61767" y="-7030"/>
                  <a:pt x="286873" y="-11228"/>
                  <a:pt x="573329" y="0"/>
                </a:cubicBezTo>
                <a:cubicBezTo>
                  <a:pt x="860952" y="-8429"/>
                  <a:pt x="823968" y="-2420"/>
                  <a:pt x="990295" y="0"/>
                </a:cubicBezTo>
                <a:cubicBezTo>
                  <a:pt x="1144921" y="-13846"/>
                  <a:pt x="1288801" y="10931"/>
                  <a:pt x="1394232" y="0"/>
                </a:cubicBezTo>
                <a:cubicBezTo>
                  <a:pt x="1499663" y="-10931"/>
                  <a:pt x="1677634" y="10318"/>
                  <a:pt x="1798168" y="0"/>
                </a:cubicBezTo>
                <a:cubicBezTo>
                  <a:pt x="2021167" y="5465"/>
                  <a:pt x="2087775" y="-15972"/>
                  <a:pt x="2371496" y="0"/>
                </a:cubicBezTo>
                <a:cubicBezTo>
                  <a:pt x="2646084" y="3640"/>
                  <a:pt x="2709294" y="-15431"/>
                  <a:pt x="2944825" y="0"/>
                </a:cubicBezTo>
                <a:cubicBezTo>
                  <a:pt x="3182104" y="39801"/>
                  <a:pt x="3563508" y="7189"/>
                  <a:pt x="3752698" y="0"/>
                </a:cubicBezTo>
                <a:cubicBezTo>
                  <a:pt x="4004713" y="-51688"/>
                  <a:pt x="4111759" y="8465"/>
                  <a:pt x="4247845" y="0"/>
                </a:cubicBezTo>
                <a:cubicBezTo>
                  <a:pt x="4409051" y="-38636"/>
                  <a:pt x="4840912" y="-6880"/>
                  <a:pt x="5055718" y="0"/>
                </a:cubicBezTo>
                <a:cubicBezTo>
                  <a:pt x="5318987" y="12828"/>
                  <a:pt x="5464207" y="16349"/>
                  <a:pt x="5863590" y="0"/>
                </a:cubicBezTo>
                <a:cubicBezTo>
                  <a:pt x="6258188" y="21536"/>
                  <a:pt x="6373895" y="-20866"/>
                  <a:pt x="6515100" y="0"/>
                </a:cubicBezTo>
                <a:cubicBezTo>
                  <a:pt x="6673199" y="-42487"/>
                  <a:pt x="7368245" y="-124798"/>
                  <a:pt x="7818120" y="0"/>
                </a:cubicBezTo>
                <a:cubicBezTo>
                  <a:pt x="7818163" y="8895"/>
                  <a:pt x="7818750" y="9828"/>
                  <a:pt x="7818120" y="18288"/>
                </a:cubicBezTo>
                <a:cubicBezTo>
                  <a:pt x="7615777" y="-1071"/>
                  <a:pt x="7527543" y="-5750"/>
                  <a:pt x="7401154" y="18288"/>
                </a:cubicBezTo>
                <a:cubicBezTo>
                  <a:pt x="7322611" y="47896"/>
                  <a:pt x="6964426" y="-24966"/>
                  <a:pt x="6593281" y="18288"/>
                </a:cubicBezTo>
                <a:cubicBezTo>
                  <a:pt x="6260055" y="33833"/>
                  <a:pt x="6287545" y="-3963"/>
                  <a:pt x="6098134" y="18288"/>
                </a:cubicBezTo>
                <a:cubicBezTo>
                  <a:pt x="5900337" y="14995"/>
                  <a:pt x="5605990" y="72621"/>
                  <a:pt x="5446624" y="18288"/>
                </a:cubicBezTo>
                <a:cubicBezTo>
                  <a:pt x="5244167" y="-23104"/>
                  <a:pt x="4914971" y="-34358"/>
                  <a:pt x="4638751" y="18288"/>
                </a:cubicBezTo>
                <a:cubicBezTo>
                  <a:pt x="4353273" y="8380"/>
                  <a:pt x="4297533" y="13876"/>
                  <a:pt x="3987241" y="18288"/>
                </a:cubicBezTo>
                <a:cubicBezTo>
                  <a:pt x="3687723" y="41876"/>
                  <a:pt x="3776181" y="30039"/>
                  <a:pt x="3570275" y="18288"/>
                </a:cubicBezTo>
                <a:cubicBezTo>
                  <a:pt x="3396160" y="10249"/>
                  <a:pt x="3285909" y="48310"/>
                  <a:pt x="3075127" y="18288"/>
                </a:cubicBezTo>
                <a:cubicBezTo>
                  <a:pt x="2869474" y="41512"/>
                  <a:pt x="2676329" y="4972"/>
                  <a:pt x="2267255" y="18288"/>
                </a:cubicBezTo>
                <a:cubicBezTo>
                  <a:pt x="1866401" y="24532"/>
                  <a:pt x="1882987" y="25696"/>
                  <a:pt x="1615745" y="18288"/>
                </a:cubicBezTo>
                <a:cubicBezTo>
                  <a:pt x="1346085" y="13379"/>
                  <a:pt x="1323312" y="12392"/>
                  <a:pt x="1120597" y="18288"/>
                </a:cubicBezTo>
                <a:cubicBezTo>
                  <a:pt x="940237" y="-60975"/>
                  <a:pt x="569386" y="27591"/>
                  <a:pt x="0" y="18288"/>
                </a:cubicBezTo>
                <a:cubicBezTo>
                  <a:pt x="1751" y="14440"/>
                  <a:pt x="-1272" y="7740"/>
                  <a:pt x="0" y="0"/>
                </a:cubicBezTo>
                <a:close/>
              </a:path>
              <a:path w="7818120" h="18288" fill="none" stroke="0" extrusionOk="0">
                <a:moveTo>
                  <a:pt x="0" y="0"/>
                </a:moveTo>
                <a:cubicBezTo>
                  <a:pt x="102311" y="-24031"/>
                  <a:pt x="206428" y="20084"/>
                  <a:pt x="416966" y="0"/>
                </a:cubicBezTo>
                <a:cubicBezTo>
                  <a:pt x="662339" y="-9883"/>
                  <a:pt x="833564" y="-11910"/>
                  <a:pt x="1146658" y="0"/>
                </a:cubicBezTo>
                <a:cubicBezTo>
                  <a:pt x="1398993" y="16754"/>
                  <a:pt x="1378239" y="-4997"/>
                  <a:pt x="1563624" y="0"/>
                </a:cubicBezTo>
                <a:cubicBezTo>
                  <a:pt x="1738265" y="3015"/>
                  <a:pt x="2006667" y="23864"/>
                  <a:pt x="2136953" y="0"/>
                </a:cubicBezTo>
                <a:cubicBezTo>
                  <a:pt x="2338524" y="-3063"/>
                  <a:pt x="2693378" y="-15904"/>
                  <a:pt x="2944825" y="0"/>
                </a:cubicBezTo>
                <a:cubicBezTo>
                  <a:pt x="3201439" y="-13695"/>
                  <a:pt x="3379198" y="46243"/>
                  <a:pt x="3596335" y="0"/>
                </a:cubicBezTo>
                <a:cubicBezTo>
                  <a:pt x="3778868" y="-61549"/>
                  <a:pt x="3979469" y="3461"/>
                  <a:pt x="4326026" y="0"/>
                </a:cubicBezTo>
                <a:cubicBezTo>
                  <a:pt x="4670641" y="40397"/>
                  <a:pt x="4801160" y="2093"/>
                  <a:pt x="4899355" y="0"/>
                </a:cubicBezTo>
                <a:cubicBezTo>
                  <a:pt x="4972821" y="-4221"/>
                  <a:pt x="5326959" y="8892"/>
                  <a:pt x="5550865" y="0"/>
                </a:cubicBezTo>
                <a:cubicBezTo>
                  <a:pt x="5793178" y="12267"/>
                  <a:pt x="6146346" y="-4531"/>
                  <a:pt x="6358738" y="0"/>
                </a:cubicBezTo>
                <a:cubicBezTo>
                  <a:pt x="6580825" y="49349"/>
                  <a:pt x="6739467" y="13524"/>
                  <a:pt x="6853885" y="0"/>
                </a:cubicBezTo>
                <a:cubicBezTo>
                  <a:pt x="7057243" y="-60557"/>
                  <a:pt x="7415107" y="-58698"/>
                  <a:pt x="7818120" y="0"/>
                </a:cubicBezTo>
                <a:cubicBezTo>
                  <a:pt x="7817705" y="7748"/>
                  <a:pt x="7817189" y="13015"/>
                  <a:pt x="7818120" y="18288"/>
                </a:cubicBezTo>
                <a:cubicBezTo>
                  <a:pt x="7693944" y="-3615"/>
                  <a:pt x="7376376" y="-6677"/>
                  <a:pt x="7244791" y="18288"/>
                </a:cubicBezTo>
                <a:cubicBezTo>
                  <a:pt x="7100086" y="-5717"/>
                  <a:pt x="6942350" y="35421"/>
                  <a:pt x="6827825" y="18288"/>
                </a:cubicBezTo>
                <a:cubicBezTo>
                  <a:pt x="6691364" y="27873"/>
                  <a:pt x="6342432" y="37332"/>
                  <a:pt x="6176315" y="18288"/>
                </a:cubicBezTo>
                <a:cubicBezTo>
                  <a:pt x="6012850" y="28657"/>
                  <a:pt x="5862979" y="-980"/>
                  <a:pt x="5681167" y="18288"/>
                </a:cubicBezTo>
                <a:cubicBezTo>
                  <a:pt x="5485624" y="71662"/>
                  <a:pt x="5295851" y="1288"/>
                  <a:pt x="5029657" y="18288"/>
                </a:cubicBezTo>
                <a:cubicBezTo>
                  <a:pt x="4753680" y="49046"/>
                  <a:pt x="4640335" y="38506"/>
                  <a:pt x="4378147" y="18288"/>
                </a:cubicBezTo>
                <a:cubicBezTo>
                  <a:pt x="4103046" y="-4537"/>
                  <a:pt x="4022480" y="43848"/>
                  <a:pt x="3726637" y="18288"/>
                </a:cubicBezTo>
                <a:cubicBezTo>
                  <a:pt x="3429109" y="3476"/>
                  <a:pt x="3316488" y="61415"/>
                  <a:pt x="3075127" y="18288"/>
                </a:cubicBezTo>
                <a:cubicBezTo>
                  <a:pt x="2821014" y="6093"/>
                  <a:pt x="2665050" y="-11263"/>
                  <a:pt x="2501798" y="18288"/>
                </a:cubicBezTo>
                <a:cubicBezTo>
                  <a:pt x="2343345" y="29394"/>
                  <a:pt x="2120041" y="-50427"/>
                  <a:pt x="1772107" y="18288"/>
                </a:cubicBezTo>
                <a:cubicBezTo>
                  <a:pt x="1424078" y="50665"/>
                  <a:pt x="1427418" y="32572"/>
                  <a:pt x="1120597" y="18288"/>
                </a:cubicBezTo>
                <a:cubicBezTo>
                  <a:pt x="796486" y="45938"/>
                  <a:pt x="243712" y="47798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818120"/>
                      <a:gd name="connsiteY0" fmla="*/ 0 h 18288"/>
                      <a:gd name="connsiteX1" fmla="*/ 416966 w 7818120"/>
                      <a:gd name="connsiteY1" fmla="*/ 0 h 18288"/>
                      <a:gd name="connsiteX2" fmla="*/ 1146658 w 7818120"/>
                      <a:gd name="connsiteY2" fmla="*/ 0 h 18288"/>
                      <a:gd name="connsiteX3" fmla="*/ 1563624 w 7818120"/>
                      <a:gd name="connsiteY3" fmla="*/ 0 h 18288"/>
                      <a:gd name="connsiteX4" fmla="*/ 2136953 w 7818120"/>
                      <a:gd name="connsiteY4" fmla="*/ 0 h 18288"/>
                      <a:gd name="connsiteX5" fmla="*/ 2944825 w 7818120"/>
                      <a:gd name="connsiteY5" fmla="*/ 0 h 18288"/>
                      <a:gd name="connsiteX6" fmla="*/ 3596335 w 7818120"/>
                      <a:gd name="connsiteY6" fmla="*/ 0 h 18288"/>
                      <a:gd name="connsiteX7" fmla="*/ 4326026 w 7818120"/>
                      <a:gd name="connsiteY7" fmla="*/ 0 h 18288"/>
                      <a:gd name="connsiteX8" fmla="*/ 4899355 w 7818120"/>
                      <a:gd name="connsiteY8" fmla="*/ 0 h 18288"/>
                      <a:gd name="connsiteX9" fmla="*/ 5550865 w 7818120"/>
                      <a:gd name="connsiteY9" fmla="*/ 0 h 18288"/>
                      <a:gd name="connsiteX10" fmla="*/ 6358738 w 7818120"/>
                      <a:gd name="connsiteY10" fmla="*/ 0 h 18288"/>
                      <a:gd name="connsiteX11" fmla="*/ 6853885 w 7818120"/>
                      <a:gd name="connsiteY11" fmla="*/ 0 h 18288"/>
                      <a:gd name="connsiteX12" fmla="*/ 7818120 w 7818120"/>
                      <a:gd name="connsiteY12" fmla="*/ 0 h 18288"/>
                      <a:gd name="connsiteX13" fmla="*/ 7818120 w 7818120"/>
                      <a:gd name="connsiteY13" fmla="*/ 18288 h 18288"/>
                      <a:gd name="connsiteX14" fmla="*/ 7244791 w 7818120"/>
                      <a:gd name="connsiteY14" fmla="*/ 18288 h 18288"/>
                      <a:gd name="connsiteX15" fmla="*/ 6827825 w 7818120"/>
                      <a:gd name="connsiteY15" fmla="*/ 18288 h 18288"/>
                      <a:gd name="connsiteX16" fmla="*/ 6176315 w 7818120"/>
                      <a:gd name="connsiteY16" fmla="*/ 18288 h 18288"/>
                      <a:gd name="connsiteX17" fmla="*/ 5681167 w 7818120"/>
                      <a:gd name="connsiteY17" fmla="*/ 18288 h 18288"/>
                      <a:gd name="connsiteX18" fmla="*/ 5029657 w 7818120"/>
                      <a:gd name="connsiteY18" fmla="*/ 18288 h 18288"/>
                      <a:gd name="connsiteX19" fmla="*/ 4378147 w 7818120"/>
                      <a:gd name="connsiteY19" fmla="*/ 18288 h 18288"/>
                      <a:gd name="connsiteX20" fmla="*/ 3726637 w 7818120"/>
                      <a:gd name="connsiteY20" fmla="*/ 18288 h 18288"/>
                      <a:gd name="connsiteX21" fmla="*/ 3075127 w 7818120"/>
                      <a:gd name="connsiteY21" fmla="*/ 18288 h 18288"/>
                      <a:gd name="connsiteX22" fmla="*/ 2501798 w 7818120"/>
                      <a:gd name="connsiteY22" fmla="*/ 18288 h 18288"/>
                      <a:gd name="connsiteX23" fmla="*/ 1772107 w 7818120"/>
                      <a:gd name="connsiteY23" fmla="*/ 18288 h 18288"/>
                      <a:gd name="connsiteX24" fmla="*/ 1120597 w 7818120"/>
                      <a:gd name="connsiteY24" fmla="*/ 18288 h 18288"/>
                      <a:gd name="connsiteX25" fmla="*/ 0 w 7818120"/>
                      <a:gd name="connsiteY25" fmla="*/ 18288 h 18288"/>
                      <a:gd name="connsiteX26" fmla="*/ 0 w 7818120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7818120" h="18288" fill="none" extrusionOk="0">
                        <a:moveTo>
                          <a:pt x="0" y="0"/>
                        </a:moveTo>
                        <a:cubicBezTo>
                          <a:pt x="121520" y="-12182"/>
                          <a:pt x="211324" y="18247"/>
                          <a:pt x="416966" y="0"/>
                        </a:cubicBezTo>
                        <a:cubicBezTo>
                          <a:pt x="622608" y="-18247"/>
                          <a:pt x="891241" y="-13744"/>
                          <a:pt x="1146658" y="0"/>
                        </a:cubicBezTo>
                        <a:cubicBezTo>
                          <a:pt x="1402075" y="13744"/>
                          <a:pt x="1378880" y="-8543"/>
                          <a:pt x="1563624" y="0"/>
                        </a:cubicBezTo>
                        <a:cubicBezTo>
                          <a:pt x="1748368" y="8543"/>
                          <a:pt x="1972300" y="7443"/>
                          <a:pt x="2136953" y="0"/>
                        </a:cubicBezTo>
                        <a:cubicBezTo>
                          <a:pt x="2301606" y="-7443"/>
                          <a:pt x="2679634" y="12382"/>
                          <a:pt x="2944825" y="0"/>
                        </a:cubicBezTo>
                        <a:cubicBezTo>
                          <a:pt x="3210016" y="-12382"/>
                          <a:pt x="3409232" y="17967"/>
                          <a:pt x="3596335" y="0"/>
                        </a:cubicBezTo>
                        <a:cubicBezTo>
                          <a:pt x="3783438" y="-17967"/>
                          <a:pt x="4002523" y="-28578"/>
                          <a:pt x="4326026" y="0"/>
                        </a:cubicBezTo>
                        <a:cubicBezTo>
                          <a:pt x="4649529" y="28578"/>
                          <a:pt x="4777384" y="-3624"/>
                          <a:pt x="4899355" y="0"/>
                        </a:cubicBezTo>
                        <a:cubicBezTo>
                          <a:pt x="5021326" y="3624"/>
                          <a:pt x="5317653" y="1281"/>
                          <a:pt x="5550865" y="0"/>
                        </a:cubicBezTo>
                        <a:cubicBezTo>
                          <a:pt x="5784077" y="-1281"/>
                          <a:pt x="6142956" y="-39637"/>
                          <a:pt x="6358738" y="0"/>
                        </a:cubicBezTo>
                        <a:cubicBezTo>
                          <a:pt x="6574520" y="39637"/>
                          <a:pt x="6724785" y="-4460"/>
                          <a:pt x="6853885" y="0"/>
                        </a:cubicBezTo>
                        <a:cubicBezTo>
                          <a:pt x="6982985" y="4460"/>
                          <a:pt x="7403044" y="-1955"/>
                          <a:pt x="7818120" y="0"/>
                        </a:cubicBezTo>
                        <a:cubicBezTo>
                          <a:pt x="7817988" y="7702"/>
                          <a:pt x="7817908" y="13511"/>
                          <a:pt x="7818120" y="18288"/>
                        </a:cubicBezTo>
                        <a:cubicBezTo>
                          <a:pt x="7698847" y="-3267"/>
                          <a:pt x="7390924" y="22979"/>
                          <a:pt x="7244791" y="18288"/>
                        </a:cubicBezTo>
                        <a:cubicBezTo>
                          <a:pt x="7098658" y="13597"/>
                          <a:pt x="6952735" y="29357"/>
                          <a:pt x="6827825" y="18288"/>
                        </a:cubicBezTo>
                        <a:cubicBezTo>
                          <a:pt x="6702915" y="7219"/>
                          <a:pt x="6338661" y="34530"/>
                          <a:pt x="6176315" y="18288"/>
                        </a:cubicBezTo>
                        <a:cubicBezTo>
                          <a:pt x="6013969" y="2047"/>
                          <a:pt x="5850602" y="6362"/>
                          <a:pt x="5681167" y="18288"/>
                        </a:cubicBezTo>
                        <a:cubicBezTo>
                          <a:pt x="5511732" y="30214"/>
                          <a:pt x="5312143" y="419"/>
                          <a:pt x="5029657" y="18288"/>
                        </a:cubicBezTo>
                        <a:cubicBezTo>
                          <a:pt x="4747171" y="36158"/>
                          <a:pt x="4655062" y="30740"/>
                          <a:pt x="4378147" y="18288"/>
                        </a:cubicBezTo>
                        <a:cubicBezTo>
                          <a:pt x="4101232" y="5837"/>
                          <a:pt x="4037646" y="44706"/>
                          <a:pt x="3726637" y="18288"/>
                        </a:cubicBezTo>
                        <a:cubicBezTo>
                          <a:pt x="3415628" y="-8130"/>
                          <a:pt x="3321756" y="45507"/>
                          <a:pt x="3075127" y="18288"/>
                        </a:cubicBezTo>
                        <a:cubicBezTo>
                          <a:pt x="2828498" y="-8931"/>
                          <a:pt x="2684733" y="14853"/>
                          <a:pt x="2501798" y="18288"/>
                        </a:cubicBezTo>
                        <a:cubicBezTo>
                          <a:pt x="2318863" y="21723"/>
                          <a:pt x="2121844" y="-13013"/>
                          <a:pt x="1772107" y="18288"/>
                        </a:cubicBezTo>
                        <a:cubicBezTo>
                          <a:pt x="1422370" y="49589"/>
                          <a:pt x="1431548" y="31666"/>
                          <a:pt x="1120597" y="18288"/>
                        </a:cubicBezTo>
                        <a:cubicBezTo>
                          <a:pt x="809646" y="4911"/>
                          <a:pt x="246393" y="5624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7818120" h="18288" stroke="0" extrusionOk="0">
                        <a:moveTo>
                          <a:pt x="0" y="0"/>
                        </a:moveTo>
                        <a:cubicBezTo>
                          <a:pt x="177487" y="-4302"/>
                          <a:pt x="287499" y="4997"/>
                          <a:pt x="573329" y="0"/>
                        </a:cubicBezTo>
                        <a:cubicBezTo>
                          <a:pt x="859159" y="-4997"/>
                          <a:pt x="821965" y="-336"/>
                          <a:pt x="990295" y="0"/>
                        </a:cubicBezTo>
                        <a:cubicBezTo>
                          <a:pt x="1158625" y="336"/>
                          <a:pt x="1587918" y="-4681"/>
                          <a:pt x="1798168" y="0"/>
                        </a:cubicBezTo>
                        <a:cubicBezTo>
                          <a:pt x="2008418" y="4681"/>
                          <a:pt x="2088841" y="-2754"/>
                          <a:pt x="2371496" y="0"/>
                        </a:cubicBezTo>
                        <a:cubicBezTo>
                          <a:pt x="2654151" y="2754"/>
                          <a:pt x="2701462" y="-24976"/>
                          <a:pt x="2944825" y="0"/>
                        </a:cubicBezTo>
                        <a:cubicBezTo>
                          <a:pt x="3188188" y="24976"/>
                          <a:pt x="3511636" y="25407"/>
                          <a:pt x="3752698" y="0"/>
                        </a:cubicBezTo>
                        <a:cubicBezTo>
                          <a:pt x="3993760" y="-25407"/>
                          <a:pt x="4107153" y="6432"/>
                          <a:pt x="4247845" y="0"/>
                        </a:cubicBezTo>
                        <a:cubicBezTo>
                          <a:pt x="4388537" y="-6432"/>
                          <a:pt x="4835598" y="-5108"/>
                          <a:pt x="5055718" y="0"/>
                        </a:cubicBezTo>
                        <a:cubicBezTo>
                          <a:pt x="5275838" y="5108"/>
                          <a:pt x="5461006" y="-24536"/>
                          <a:pt x="5863590" y="0"/>
                        </a:cubicBezTo>
                        <a:cubicBezTo>
                          <a:pt x="6266174" y="24536"/>
                          <a:pt x="6355549" y="-19657"/>
                          <a:pt x="6515100" y="0"/>
                        </a:cubicBezTo>
                        <a:cubicBezTo>
                          <a:pt x="6674651" y="19657"/>
                          <a:pt x="7275423" y="-57462"/>
                          <a:pt x="7818120" y="0"/>
                        </a:cubicBezTo>
                        <a:cubicBezTo>
                          <a:pt x="7818132" y="8833"/>
                          <a:pt x="7818660" y="9830"/>
                          <a:pt x="7818120" y="18288"/>
                        </a:cubicBezTo>
                        <a:cubicBezTo>
                          <a:pt x="7610240" y="4606"/>
                          <a:pt x="7521789" y="7721"/>
                          <a:pt x="7401154" y="18288"/>
                        </a:cubicBezTo>
                        <a:cubicBezTo>
                          <a:pt x="7280519" y="28855"/>
                          <a:pt x="6930719" y="4225"/>
                          <a:pt x="6593281" y="18288"/>
                        </a:cubicBezTo>
                        <a:cubicBezTo>
                          <a:pt x="6255843" y="32351"/>
                          <a:pt x="6286682" y="1162"/>
                          <a:pt x="6098134" y="18288"/>
                        </a:cubicBezTo>
                        <a:cubicBezTo>
                          <a:pt x="5909586" y="35414"/>
                          <a:pt x="5602789" y="48596"/>
                          <a:pt x="5446624" y="18288"/>
                        </a:cubicBezTo>
                        <a:cubicBezTo>
                          <a:pt x="5290459" y="-12020"/>
                          <a:pt x="4917039" y="21960"/>
                          <a:pt x="4638751" y="18288"/>
                        </a:cubicBezTo>
                        <a:cubicBezTo>
                          <a:pt x="4360463" y="14616"/>
                          <a:pt x="4304690" y="5450"/>
                          <a:pt x="3987241" y="18288"/>
                        </a:cubicBezTo>
                        <a:cubicBezTo>
                          <a:pt x="3669792" y="31127"/>
                          <a:pt x="3758742" y="32551"/>
                          <a:pt x="3570275" y="18288"/>
                        </a:cubicBezTo>
                        <a:cubicBezTo>
                          <a:pt x="3381808" y="4025"/>
                          <a:pt x="3267153" y="36200"/>
                          <a:pt x="3075127" y="18288"/>
                        </a:cubicBezTo>
                        <a:cubicBezTo>
                          <a:pt x="2883101" y="376"/>
                          <a:pt x="2665825" y="10973"/>
                          <a:pt x="2267255" y="18288"/>
                        </a:cubicBezTo>
                        <a:cubicBezTo>
                          <a:pt x="1868685" y="25603"/>
                          <a:pt x="1884698" y="28410"/>
                          <a:pt x="1615745" y="18288"/>
                        </a:cubicBezTo>
                        <a:cubicBezTo>
                          <a:pt x="1346792" y="8167"/>
                          <a:pt x="1320952" y="10430"/>
                          <a:pt x="1120597" y="18288"/>
                        </a:cubicBezTo>
                        <a:cubicBezTo>
                          <a:pt x="920242" y="26146"/>
                          <a:pt x="556507" y="50790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2 CuadroTexto">
            <a:extLst>
              <a:ext uri="{FF2B5EF4-FFF2-40B4-BE49-F238E27FC236}">
                <a16:creationId xmlns:a16="http://schemas.microsoft.com/office/drawing/2014/main" id="{7964E266-5A07-CB6C-1F2D-3B0F5B70E9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854411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1486</Words>
  <Application>Microsoft Office PowerPoint</Application>
  <PresentationFormat>Presentación en pantalla (4:3)</PresentationFormat>
  <Paragraphs>113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Calibri</vt:lpstr>
      <vt:lpstr>Comic Sans MS</vt:lpstr>
      <vt:lpstr>Tema de Office</vt:lpstr>
      <vt:lpstr>INTRODUCCIÓN A LA HISTORIA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buhardilla</dc:creator>
  <cp:lastModifiedBy>diego ramirez pizano</cp:lastModifiedBy>
  <cp:revision>31</cp:revision>
  <dcterms:created xsi:type="dcterms:W3CDTF">2018-09-12T16:52:03Z</dcterms:created>
  <dcterms:modified xsi:type="dcterms:W3CDTF">2022-09-17T19:20:28Z</dcterms:modified>
</cp:coreProperties>
</file>